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theme/themeOverride12.xml" ContentType="application/vnd.openxmlformats-officedocument.themeOverride+xml"/>
  <Override PartName="/customXml/itemProps1.xml" ContentType="application/vnd.openxmlformats-officedocument.customXmlProperties+xml"/>
  <Override PartName="/ppt/slides/slide4.xml" ContentType="application/vnd.openxmlformats-officedocument.presentationml.slide+xml"/>
  <Override PartName="/ppt/slides/slide18.xml" ContentType="application/vnd.openxmlformats-officedocument.presentationml.slide+xml"/>
  <Override PartName="/ppt/slideLayouts/slideLayout6.xml" ContentType="application/vnd.openxmlformats-officedocument.presentationml.slideLayout+xml"/>
  <Override PartName="/ppt/theme/themeOverride5.xml" ContentType="application/vnd.openxmlformats-officedocument.themeOverr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theme/themeOverride1.xml" ContentType="application/vnd.openxmlformats-officedocument.themeOverride+xml"/>
  <Override PartName="/ppt/notesSlides/notesSlide16.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theme/themeOverride19.xml" ContentType="application/vnd.openxmlformats-officedocument.themeOverride+xml"/>
  <Override PartName="/ppt/notesSlides/notesSlide23.xml" ContentType="application/vnd.openxmlformats-officedocument.presentationml.notesSlide+xml"/>
  <Override PartName="/docProps/custom.xml" ContentType="application/vnd.openxmlformats-officedocument.custom-properties+xml"/>
  <Override PartName="/ppt/commentAuthors.xml" ContentType="application/vnd.openxmlformats-officedocument.presentationml.commentAuthors+xml"/>
  <Override PartName="/ppt/notesSlides/notesSlide9.xml" ContentType="application/vnd.openxmlformats-officedocument.presentationml.notesSlide+xml"/>
  <Override PartName="/ppt/notesSlides/notesSlide12.xml" ContentType="application/vnd.openxmlformats-officedocument.presentationml.notesSlide+xml"/>
  <Override PartName="/ppt/theme/themeOverride17.xml" ContentType="application/vnd.openxmlformats-officedocument.themeOverride+xml"/>
  <Override PartName="/ppt/notesSlides/notesSlide21.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theme/themeOverride15.xml" ContentType="application/vnd.openxmlformats-officedocument.themeOverride+xml"/>
  <Override PartName="/ppt/theme/themeOverride24.xml" ContentType="application/vnd.openxmlformats-officedocument.themeOverride+xml"/>
  <Override PartName="/ppt/theme/themeOverride26.xml" ContentType="application/vnd.openxmlformats-officedocument.themeOverr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theme/themeOverride13.xml" ContentType="application/vnd.openxmlformats-officedocument.themeOverride+xml"/>
  <Override PartName="/ppt/theme/themeOverride22.xml" ContentType="application/vnd.openxmlformats-officedocument.themeOverride+xml"/>
  <Override PartName="/customXml/itemProps2.xml" ContentType="application/vnd.openxmlformats-officedocument.customXml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theme/themeOverride8.xml" ContentType="application/vnd.openxmlformats-officedocument.themeOverride+xml"/>
  <Override PartName="/ppt/theme/themeOverride11.xml" ContentType="application/vnd.openxmlformats-officedocument.themeOverride+xml"/>
  <Override PartName="/ppt/theme/themeOverride20.xml" ContentType="application/vnd.openxmlformats-officedocument.themeOverr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theme/themeOverride6.xml" ContentType="application/vnd.openxmlformats-officedocument.themeOverrid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Default Extension="jpeg" ContentType="image/jpeg"/>
  <Override PartName="/ppt/slideLayouts/slideLayout3.xml" ContentType="application/vnd.openxmlformats-officedocument.presentationml.slideLayout+xml"/>
  <Override PartName="/ppt/theme/themeOverride4.xml" ContentType="application/vnd.openxmlformats-officedocument.themeOverride+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theme/themeOverride2.xml" ContentType="application/vnd.openxmlformats-officedocument.themeOverride+xml"/>
  <Override PartName="/ppt/notesSlides/notesSlide15.xml" ContentType="application/vnd.openxmlformats-officedocument.presentationml.notesSlide+xml"/>
  <Override PartName="/ppt/notesSlides/notesSlide24.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theme/themeOverride18.xml" ContentType="application/vnd.openxmlformats-officedocument.themeOverr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theme/themeOverride16.xml" ContentType="application/vnd.openxmlformats-officedocument.themeOverride+xml"/>
  <Override PartName="/ppt/theme/themeOverride25.xml" ContentType="application/vnd.openxmlformats-officedocument.themeOverride+xml"/>
  <Override PartName="/ppt/slides/slide8.xml" ContentType="application/vnd.openxmlformats-officedocument.presentationml.slide+xml"/>
  <Override PartName="/ppt/notesSlides/notesSlide4.xml" ContentType="application/vnd.openxmlformats-officedocument.presentationml.notesSlide+xml"/>
  <Override PartName="/ppt/theme/themeOverride9.xml" ContentType="application/vnd.openxmlformats-officedocument.themeOverride+xml"/>
  <Override PartName="/ppt/theme/themeOverride14.xml" ContentType="application/vnd.openxmlformats-officedocument.themeOverride+xml"/>
  <Override PartName="/ppt/theme/themeOverride23.xml" ContentType="application/vnd.openxmlformats-officedocument.themeOverride+xml"/>
  <Override PartName="/docProps/core.xml" ContentType="application/vnd.openxmlformats-package.core-properties+xml"/>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theme/themeOverride7.xml" ContentType="application/vnd.openxmlformats-officedocument.themeOverride+xml"/>
  <Override PartName="/ppt/theme/themeOverride21.xml" ContentType="application/vnd.openxmlformats-officedocument.themeOverride+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theme/themeOverride10.xml" ContentType="application/vnd.openxmlformats-officedocument.themeOverride+xml"/>
  <Override PartName="/ppt/slides/slide2.xml" ContentType="application/vnd.openxmlformats-officedocument.presentationml.slide+xml"/>
  <Override PartName="/ppt/slides/slide16.xml" ContentType="application/vnd.openxmlformats-officedocument.presentationml.slide+xml"/>
  <Override PartName="/ppt/slideLayouts/slideLayout15.xml" ContentType="application/vnd.openxmlformats-officedocument.presentationml.slideLayout+xml"/>
  <Override PartName="/ppt/theme/themeOverride3.xml" ContentType="application/vnd.openxmlformats-officedocument.themeOverride+xml"/>
  <Override PartName="/ppt/notesSlides/notesSlide18.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notesSlides/notesSlide25.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38"/>
  </p:notesMasterIdLst>
  <p:sldIdLst>
    <p:sldId id="278" r:id="rId5"/>
    <p:sldId id="279" r:id="rId6"/>
    <p:sldId id="290" r:id="rId7"/>
    <p:sldId id="282" r:id="rId8"/>
    <p:sldId id="312" r:id="rId9"/>
    <p:sldId id="315" r:id="rId10"/>
    <p:sldId id="288" r:id="rId11"/>
    <p:sldId id="283" r:id="rId12"/>
    <p:sldId id="316" r:id="rId13"/>
    <p:sldId id="293" r:id="rId14"/>
    <p:sldId id="313" r:id="rId15"/>
    <p:sldId id="303" r:id="rId16"/>
    <p:sldId id="296" r:id="rId17"/>
    <p:sldId id="297" r:id="rId18"/>
    <p:sldId id="304" r:id="rId19"/>
    <p:sldId id="295" r:id="rId20"/>
    <p:sldId id="302" r:id="rId21"/>
    <p:sldId id="301" r:id="rId22"/>
    <p:sldId id="317" r:id="rId23"/>
    <p:sldId id="318" r:id="rId24"/>
    <p:sldId id="298" r:id="rId25"/>
    <p:sldId id="314" r:id="rId26"/>
    <p:sldId id="299" r:id="rId27"/>
    <p:sldId id="307" r:id="rId28"/>
    <p:sldId id="308" r:id="rId29"/>
    <p:sldId id="309" r:id="rId30"/>
    <p:sldId id="310" r:id="rId31"/>
    <p:sldId id="311" r:id="rId32"/>
    <p:sldId id="306" r:id="rId33"/>
    <p:sldId id="284" r:id="rId34"/>
    <p:sldId id="285" r:id="rId35"/>
    <p:sldId id="286" r:id="rId36"/>
    <p:sldId id="287"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xmlns="">
        <p14:section name="Default Section" id="{12021EE2-CF32-422E-98DE-BC67A7262878}">
          <p14:sldIdLst>
            <p14:sldId id="278"/>
            <p14:sldId id="279"/>
            <p14:sldId id="290"/>
            <p14:sldId id="282"/>
            <p14:sldId id="312"/>
            <p14:sldId id="315"/>
            <p14:sldId id="288"/>
            <p14:sldId id="283"/>
            <p14:sldId id="316"/>
            <p14:sldId id="293"/>
            <p14:sldId id="313"/>
            <p14:sldId id="303"/>
            <p14:sldId id="296"/>
            <p14:sldId id="297"/>
            <p14:sldId id="304"/>
            <p14:sldId id="295"/>
            <p14:sldId id="298"/>
            <p14:sldId id="302"/>
            <p14:sldId id="301"/>
            <p14:sldId id="317"/>
            <p14:sldId id="318"/>
            <p14:sldId id="314"/>
            <p14:sldId id="299"/>
            <p14:sldId id="307"/>
            <p14:sldId id="308"/>
            <p14:sldId id="309"/>
            <p14:sldId id="310"/>
            <p14:sldId id="311"/>
            <p14:sldId id="306"/>
            <p14:sldId id="284"/>
            <p14:sldId id="285"/>
            <p14:sldId id="286"/>
            <p14:sldId id="287"/>
          </p14:sldIdLst>
        </p14:section>
      </p14:sectionLst>
    </p:ext>
    <p:ext uri="{EFAFB233-063F-42B5-8137-9DF3F51BA10A}">
      <p15:sld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sha yadav" initials="ay" lastIdx="2" clrIdx="0">
    <p:extLst>
      <p:ext uri="{19B8F6BF-5375-455C-9EA6-DF929625EA0E}">
        <p15:presenceInfo xmlns:p15="http://schemas.microsoft.com/office/powerpoint/2012/main" xmlns="" userId="a349e2ae098aa1c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4995" autoAdjust="0"/>
    <p:restoredTop sz="94619" autoAdjust="0"/>
  </p:normalViewPr>
  <p:slideViewPr>
    <p:cSldViewPr snapToGrid="0">
      <p:cViewPr varScale="1">
        <p:scale>
          <a:sx n="70" d="100"/>
          <a:sy n="70" d="100"/>
        </p:scale>
        <p:origin x="-120" y="-168"/>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jpeg>
</file>

<file path=ppt/media/image33.jpeg>
</file>

<file path=ppt/media/image34.jpeg>
</file>

<file path=ppt/media/image35.jpe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D01546-198A-4195-BCF8-F0FF54C90E5E}" type="datetimeFigureOut">
              <a:rPr lang="en-US" smtClean="0"/>
              <a:pPr/>
              <a:t>5/28/2022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DE88F-1F85-4A27-9D34-D74A50E7B0DA}" type="slidenum">
              <a:rPr lang="en-US" smtClean="0"/>
              <a:pPr/>
              <a:t>‹#›</a:t>
            </a:fld>
            <a:endParaRPr lang="en-US" dirty="0"/>
          </a:p>
        </p:txBody>
      </p:sp>
    </p:spTree>
    <p:extLst>
      <p:ext uri="{BB962C8B-B14F-4D97-AF65-F5344CB8AC3E}">
        <p14:creationId xmlns:p14="http://schemas.microsoft.com/office/powerpoint/2010/main" xmlns="" val="3730091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4578475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12434145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4218523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1770451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8087938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31052758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30099918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11654258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20011618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16210717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22081130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14145470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41338521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36454799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23913539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10351091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11546758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15426015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13922450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40092741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37032575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30803095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37068512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17036262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xmlns="" val="12700579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pPr/>
              <a:t>5/28/2022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2150746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xmlns="" id="{CE39118B-B3AD-4BD4-BA22-DEFF4E76CE9A}"/>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pPr/>
              <a:t>5/28/2022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1009502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pPr/>
              <a:t>5/28/2022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105385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pPr/>
              <a:t>5/28/2022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
        <p:nvSpPr>
          <p:cNvPr id="11" name="TextBox 10">
            <a:extLst>
              <a:ext uri="{FF2B5EF4-FFF2-40B4-BE49-F238E27FC236}">
                <a16:creationId xmlns:a16="http://schemas.microsoft.com/office/drawing/2014/main" xmlns=""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xmlns=""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xmlns="" val="27752911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pPr/>
              <a:t>5/28/2022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23450925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pPr/>
              <a:t>5/28/2022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2032647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xmlns="" id="{7E87C569-D426-4615-ADA7-B370EA98340A}"/>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xmlns="" id="{7B353ED4-7AD0-46C9-88ED-1A16B1433AF7}"/>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xmlns="" id="{F561D985-AD57-459A-B3A6-EBF296039766}"/>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pPr/>
              <a:t>5/28/2022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1793254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pPr/>
              <a:t>5/28/2022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3154865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pPr/>
              <a:t>5/28/2022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84640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pPr/>
              <a:t>5/28/2022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3988205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xmlns="" id="{37B721FF-D609-4D98-9D19-CF75AA8A54FC}"/>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xmlns="" id="{073936BD-C868-433F-8E84-D6DD8E640E3E}"/>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pPr/>
              <a:t>5/28/2022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2235120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pPr/>
              <a:t>5/28/2022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429094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pPr/>
              <a:t>5/28/2022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2655130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pPr/>
              <a:t>5/28/2022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79355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xmlns="" id="{4D06E496-ACBA-4063-B4A1-C5C484EE5A77}"/>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pPr/>
              <a:t>5/28/2022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53056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pPr/>
              <a:t>5/28/2022</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xmlns="" val="185897835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hemeOverride" Target="../theme/themeOverride8.xml"/><Relationship Id="rId5" Type="http://schemas.openxmlformats.org/officeDocument/2006/relationships/image" Target="../media/image16.jpeg"/><Relationship Id="rId4" Type="http://schemas.openxmlformats.org/officeDocument/2006/relationships/image" Target="../media/image1.jpeg"/></Relationships>
</file>

<file path=ppt/slides/_rels/slide1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hemeOverride" Target="../theme/themeOverride9.xml"/><Relationship Id="rId5" Type="http://schemas.openxmlformats.org/officeDocument/2006/relationships/image" Target="../media/image18.jpeg"/><Relationship Id="rId4" Type="http://schemas.openxmlformats.org/officeDocument/2006/relationships/image" Target="../media/image1.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themeOverride" Target="../theme/themeOverride10.xml"/><Relationship Id="rId5" Type="http://schemas.openxmlformats.org/officeDocument/2006/relationships/image" Target="../media/image19.jpeg"/><Relationship Id="rId4" Type="http://schemas.openxmlformats.org/officeDocument/2006/relationships/image" Target="../media/image1.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hemeOverride" Target="../theme/themeOverride11.xml"/><Relationship Id="rId5" Type="http://schemas.openxmlformats.org/officeDocument/2006/relationships/image" Target="../media/image20.jpeg"/><Relationship Id="rId4" Type="http://schemas.openxmlformats.org/officeDocument/2006/relationships/image" Target="../media/image1.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hemeOverride" Target="../theme/themeOverride12.xml"/><Relationship Id="rId5" Type="http://schemas.openxmlformats.org/officeDocument/2006/relationships/image" Target="../media/image21.jpeg"/><Relationship Id="rId4" Type="http://schemas.openxmlformats.org/officeDocument/2006/relationships/image" Target="../media/image1.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hemeOverride" Target="../theme/themeOverride13.xml"/><Relationship Id="rId5" Type="http://schemas.openxmlformats.org/officeDocument/2006/relationships/image" Target="../media/image22.jpeg"/><Relationship Id="rId4" Type="http://schemas.openxmlformats.org/officeDocument/2006/relationships/image" Target="../media/image1.jpe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hemeOverride" Target="../theme/themeOverride14.xml"/><Relationship Id="rId5" Type="http://schemas.openxmlformats.org/officeDocument/2006/relationships/image" Target="../media/image23.jpeg"/><Relationship Id="rId4" Type="http://schemas.openxmlformats.org/officeDocument/2006/relationships/image" Target="../media/image1.jpe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hemeOverride" Target="../theme/themeOverride15.xml"/><Relationship Id="rId5" Type="http://schemas.openxmlformats.org/officeDocument/2006/relationships/image" Target="../media/image24.jpeg"/><Relationship Id="rId4" Type="http://schemas.openxmlformats.org/officeDocument/2006/relationships/image" Target="../media/image1.jpeg"/></Relationships>
</file>

<file path=ppt/slides/_rels/slide1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hemeOverride" Target="../theme/themeOverride2.xml"/><Relationship Id="rId5" Type="http://schemas.openxmlformats.org/officeDocument/2006/relationships/image" Target="../media/image7.jpeg"/><Relationship Id="rId4" Type="http://schemas.openxmlformats.org/officeDocument/2006/relationships/image" Target="../media/image1.jpeg"/></Relationships>
</file>

<file path=ppt/slides/_rels/slide20.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hemeOverride" Target="../theme/themeOverride16.xml"/><Relationship Id="rId5" Type="http://schemas.openxmlformats.org/officeDocument/2006/relationships/image" Target="../media/image27.jpeg"/><Relationship Id="rId4" Type="http://schemas.openxmlformats.org/officeDocument/2006/relationships/image" Target="../media/image1.jpeg"/></Relationships>
</file>

<file path=ppt/slides/_rels/slide22.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hemeOverride" Target="../theme/themeOverride17.xml"/><Relationship Id="rId5" Type="http://schemas.openxmlformats.org/officeDocument/2006/relationships/image" Target="../media/image29.jpeg"/><Relationship Id="rId4" Type="http://schemas.openxmlformats.org/officeDocument/2006/relationships/image" Target="../media/image1.jpe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hemeOverride" Target="../theme/themeOverride18.xml"/><Relationship Id="rId6" Type="http://schemas.openxmlformats.org/officeDocument/2006/relationships/image" Target="../media/image30.jpeg"/><Relationship Id="rId5" Type="http://schemas.openxmlformats.org/officeDocument/2006/relationships/image" Target="../media/image7.jpeg"/><Relationship Id="rId4" Type="http://schemas.openxmlformats.org/officeDocument/2006/relationships/image" Target="../media/image1.jpe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hemeOverride" Target="../theme/themeOverride19.xml"/><Relationship Id="rId6" Type="http://schemas.openxmlformats.org/officeDocument/2006/relationships/image" Target="../media/image31.jpeg"/><Relationship Id="rId5" Type="http://schemas.openxmlformats.org/officeDocument/2006/relationships/image" Target="../media/image7.jpeg"/><Relationship Id="rId4" Type="http://schemas.openxmlformats.org/officeDocument/2006/relationships/image" Target="../media/image1.jpe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hemeOverride" Target="../theme/themeOverride20.xml"/><Relationship Id="rId6" Type="http://schemas.openxmlformats.org/officeDocument/2006/relationships/image" Target="../media/image32.jpeg"/><Relationship Id="rId5" Type="http://schemas.openxmlformats.org/officeDocument/2006/relationships/image" Target="../media/image7.jpeg"/><Relationship Id="rId4" Type="http://schemas.openxmlformats.org/officeDocument/2006/relationships/image" Target="../media/image1.jpe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hemeOverride" Target="../theme/themeOverride21.xml"/><Relationship Id="rId6" Type="http://schemas.openxmlformats.org/officeDocument/2006/relationships/image" Target="../media/image33.jpeg"/><Relationship Id="rId5" Type="http://schemas.openxmlformats.org/officeDocument/2006/relationships/image" Target="../media/image7.jpeg"/><Relationship Id="rId4" Type="http://schemas.openxmlformats.org/officeDocument/2006/relationships/image" Target="../media/image1.jpe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hemeOverride" Target="../theme/themeOverride22.xml"/><Relationship Id="rId6" Type="http://schemas.openxmlformats.org/officeDocument/2006/relationships/image" Target="../media/image34.jpeg"/><Relationship Id="rId5" Type="http://schemas.openxmlformats.org/officeDocument/2006/relationships/image" Target="../media/image7.jpeg"/><Relationship Id="rId4" Type="http://schemas.openxmlformats.org/officeDocument/2006/relationships/image" Target="../media/image1.jpeg"/></Relationships>
</file>

<file path=ppt/slides/_rels/slide29.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7" Type="http://schemas.openxmlformats.org/officeDocument/2006/relationships/image" Target="../media/image10.jpeg"/><Relationship Id="rId2" Type="http://schemas.openxmlformats.org/officeDocument/2006/relationships/slideLayout" Target="../slideLayouts/slideLayout7.xml"/><Relationship Id="rId1" Type="http://schemas.openxmlformats.org/officeDocument/2006/relationships/themeOverride" Target="../theme/themeOverride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1.jpe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hemeOverride" Target="../theme/themeOverride23.xml"/><Relationship Id="rId5" Type="http://schemas.openxmlformats.org/officeDocument/2006/relationships/image" Target="../media/image7.jpeg"/><Relationship Id="rId4" Type="http://schemas.openxmlformats.org/officeDocument/2006/relationships/image" Target="../media/image1.jpe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hemeOverride" Target="../theme/themeOverride24.xml"/><Relationship Id="rId5" Type="http://schemas.openxmlformats.org/officeDocument/2006/relationships/image" Target="../media/image7.jpeg"/><Relationship Id="rId4" Type="http://schemas.openxmlformats.org/officeDocument/2006/relationships/image" Target="../media/image1.jpe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hemeOverride" Target="../theme/themeOverride25.xml"/><Relationship Id="rId5" Type="http://schemas.openxmlformats.org/officeDocument/2006/relationships/image" Target="../media/image7.jpeg"/><Relationship Id="rId4" Type="http://schemas.openxmlformats.org/officeDocument/2006/relationships/image" Target="../media/image1.jpe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themeOverride" Target="../theme/themeOverride26.xml"/><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hemeOverride" Target="../theme/themeOverride4.xml"/><Relationship Id="rId5" Type="http://schemas.openxmlformats.org/officeDocument/2006/relationships/image" Target="../media/image7.jpeg"/><Relationship Id="rId4"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hemeOverride" Target="../theme/themeOverride5.xml"/><Relationship Id="rId5" Type="http://schemas.openxmlformats.org/officeDocument/2006/relationships/image" Target="../media/image11.jpeg"/><Relationship Id="rId4" Type="http://schemas.openxmlformats.org/officeDocument/2006/relationships/image" Target="../media/image1.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notesSlide" Target="../notesSlides/notesSlide5.xml"/><Relationship Id="rId7" Type="http://schemas.openxmlformats.org/officeDocument/2006/relationships/image" Target="../media/image14.jpeg"/><Relationship Id="rId2" Type="http://schemas.openxmlformats.org/officeDocument/2006/relationships/slideLayout" Target="../slideLayouts/slideLayout7.xml"/><Relationship Id="rId1" Type="http://schemas.openxmlformats.org/officeDocument/2006/relationships/themeOverride" Target="../theme/themeOverride6.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hemeOverride" Target="../theme/themeOverride7.xml"/><Relationship Id="rId5" Type="http://schemas.openxmlformats.org/officeDocument/2006/relationships/image" Target="../media/image7.jpeg"/><Relationship Id="rId4" Type="http://schemas.openxmlformats.org/officeDocument/2006/relationships/image" Target="../media/image1.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F8A1C807-B9AD-4C9B-BF9F-60F03428998E}"/>
              </a:ext>
              <a:ext uri="{C183D7F6-B498-43B3-948B-1728B52AA6E4}">
                <adec:decorative xmlns:adec="http://schemas.microsoft.com/office/drawing/2017/decorative" xmlns="" val="1"/>
              </a:ext>
            </a:extLst>
          </p:cNvPr>
          <p:cNvPicPr>
            <a:picLocks noChangeAspect="1"/>
          </p:cNvPicPr>
          <p:nvPr/>
        </p:nvPicPr>
        <p:blipFill rotWithShape="1">
          <a:blip r:embed="rId4">
            <a:extLst>
              <a:ext uri="{28A0092B-C50C-407E-A947-70E740481C1C}">
                <a14:useLocalDpi xmlns:a14="http://schemas.microsoft.com/office/drawing/2010/main" xmlns="" val="0"/>
              </a:ext>
            </a:extLst>
          </a:blip>
          <a:srcRect/>
          <a:stretch/>
        </p:blipFill>
        <p:spPr>
          <a:xfrm>
            <a:off x="-1511051" y="7196"/>
            <a:ext cx="8536640" cy="6857990"/>
          </a:xfrm>
          <a:prstGeom prst="rect">
            <a:avLst/>
          </a:prstGeom>
        </p:spPr>
      </p:pic>
      <p:sp useBgFill="1">
        <p:nvSpPr>
          <p:cNvPr id="103" name="Freeform 5">
            <a:extLst>
              <a:ext uri="{FF2B5EF4-FFF2-40B4-BE49-F238E27FC236}">
                <a16:creationId xmlns:a16="http://schemas.microsoft.com/office/drawing/2014/main" xmlns="" id="{FE469E50-3893-4ED6-92BA-2985C32B0CA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xmlns="" id="{0D1F047C-C727-42A7-85C5-68C5AA1B1A93}"/>
              </a:ext>
            </a:extLst>
          </p:cNvPr>
          <p:cNvSpPr>
            <a:spLocks noGrp="1"/>
          </p:cNvSpPr>
          <p:nvPr>
            <p:ph type="ctrTitle"/>
          </p:nvPr>
        </p:nvSpPr>
        <p:spPr>
          <a:xfrm>
            <a:off x="-285750" y="1600200"/>
            <a:ext cx="7086600" cy="2505074"/>
          </a:xfrm>
        </p:spPr>
        <p:txBody>
          <a:bodyPr>
            <a:normAutofit/>
          </a:bodyPr>
          <a:lstStyle/>
          <a:p>
            <a:pPr algn="l"/>
            <a:r>
              <a:rPr lang="en-US" sz="6600" b="1" spc="50" dirty="0">
                <a:ln w="0">
                  <a:solidFill>
                    <a:schemeClr val="bg1">
                      <a:lumMod val="50000"/>
                      <a:lumOff val="50000"/>
                    </a:schemeClr>
                  </a:solidFill>
                </a:ln>
                <a:solidFill>
                  <a:schemeClr val="bg1">
                    <a:lumMod val="85000"/>
                    <a:lumOff val="15000"/>
                  </a:schemeClr>
                </a:solidFill>
                <a:effectLst>
                  <a:innerShdw blurRad="63500" dist="50800" dir="13500000">
                    <a:srgbClr val="000000">
                      <a:alpha val="50000"/>
                    </a:srgbClr>
                  </a:innerShdw>
                  <a:reflection blurRad="6350" stA="60000" endA="900" endPos="58000" dir="5400000" sy="-100000" algn="bl" rotWithShape="0"/>
                </a:effectLst>
              </a:rPr>
              <a:t>Buy Online Books</a:t>
            </a:r>
          </a:p>
        </p:txBody>
      </p:sp>
      <p:sp>
        <p:nvSpPr>
          <p:cNvPr id="6" name="Subtitle 5">
            <a:extLst>
              <a:ext uri="{FF2B5EF4-FFF2-40B4-BE49-F238E27FC236}">
                <a16:creationId xmlns:a16="http://schemas.microsoft.com/office/drawing/2014/main" xmlns="" id="{1EECC44E-FB0A-D38B-A4E2-10A488478D72}"/>
              </a:ext>
            </a:extLst>
          </p:cNvPr>
          <p:cNvSpPr>
            <a:spLocks noGrp="1"/>
          </p:cNvSpPr>
          <p:nvPr>
            <p:ph type="subTitle" idx="1"/>
          </p:nvPr>
        </p:nvSpPr>
        <p:spPr>
          <a:xfrm>
            <a:off x="7195127" y="2410691"/>
            <a:ext cx="5273964" cy="3879273"/>
          </a:xfrm>
        </p:spPr>
        <p:txBody>
          <a:bodyPr/>
          <a:lstStyle/>
          <a:p>
            <a:r>
              <a:rPr lang="en-US" sz="3200" b="1" i="1" u="sng" dirty="0"/>
              <a:t>Submitted by</a:t>
            </a:r>
          </a:p>
          <a:p>
            <a:pPr marL="285750" indent="-285750">
              <a:buFont typeface="Wingdings" panose="05000000000000000000" pitchFamily="2" charset="2"/>
              <a:buChar char="Ø"/>
            </a:pPr>
            <a:r>
              <a:rPr lang="en-US" sz="1600" cap="none" dirty="0">
                <a:solidFill>
                  <a:schemeClr val="tx1">
                    <a:lumMod val="95000"/>
                  </a:schemeClr>
                </a:solidFill>
                <a:latin typeface="Agency FB" panose="020B0503020202020204" pitchFamily="34" charset="0"/>
              </a:rPr>
              <a:t>Harshita Mehta(18etccs042)</a:t>
            </a:r>
          </a:p>
          <a:p>
            <a:pPr marL="285750" indent="-285750">
              <a:buFont typeface="Wingdings" panose="05000000000000000000" pitchFamily="2" charset="2"/>
              <a:buChar char="Ø"/>
            </a:pPr>
            <a:r>
              <a:rPr lang="en-US" sz="1800" cap="none" dirty="0">
                <a:solidFill>
                  <a:schemeClr val="tx1">
                    <a:lumMod val="95000"/>
                  </a:schemeClr>
                </a:solidFill>
                <a:latin typeface="Agency FB" panose="020B0503020202020204" pitchFamily="34" charset="0"/>
              </a:rPr>
              <a:t> Pooja Dave(19etccs205)</a:t>
            </a:r>
          </a:p>
          <a:p>
            <a:pPr marL="285750" indent="-285750">
              <a:buFont typeface="Wingdings" panose="05000000000000000000" pitchFamily="2" charset="2"/>
              <a:buChar char="Ø"/>
            </a:pPr>
            <a:r>
              <a:rPr lang="en-US" sz="1800" cap="none" dirty="0" err="1">
                <a:solidFill>
                  <a:schemeClr val="tx1">
                    <a:lumMod val="95000"/>
                  </a:schemeClr>
                </a:solidFill>
                <a:latin typeface="Agency FB" panose="020B0503020202020204" pitchFamily="34" charset="0"/>
              </a:rPr>
              <a:t>Payal</a:t>
            </a:r>
            <a:r>
              <a:rPr lang="en-US" sz="1800" cap="none" dirty="0">
                <a:solidFill>
                  <a:schemeClr val="tx1">
                    <a:lumMod val="95000"/>
                  </a:schemeClr>
                </a:solidFill>
                <a:latin typeface="Agency FB" panose="020B0503020202020204" pitchFamily="34" charset="0"/>
              </a:rPr>
              <a:t> Patel(18etccs070)</a:t>
            </a:r>
          </a:p>
          <a:p>
            <a:pPr marL="285750" indent="-285750">
              <a:buFont typeface="Wingdings" panose="05000000000000000000" pitchFamily="2" charset="2"/>
              <a:buChar char="Ø"/>
            </a:pPr>
            <a:r>
              <a:rPr lang="en-US" sz="1800" cap="none" dirty="0">
                <a:solidFill>
                  <a:schemeClr val="tx1">
                    <a:lumMod val="95000"/>
                  </a:schemeClr>
                </a:solidFill>
                <a:latin typeface="Agency FB" panose="020B0503020202020204" pitchFamily="34" charset="0"/>
              </a:rPr>
              <a:t>Asha Yadav(18etccs012)</a:t>
            </a:r>
          </a:p>
          <a:p>
            <a:endParaRPr lang="en-IN" dirty="0"/>
          </a:p>
        </p:txBody>
      </p:sp>
    </p:spTree>
    <p:extLst>
      <p:ext uri="{BB962C8B-B14F-4D97-AF65-F5344CB8AC3E}">
        <p14:creationId xmlns:p14="http://schemas.microsoft.com/office/powerpoint/2010/main" xmlns="" val="41678842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559F60-4CE1-4E2F-86EA-1B60679F1F4A}"/>
              </a:ext>
            </a:extLst>
          </p:cNvPr>
          <p:cNvSpPr>
            <a:spLocks noGrp="1"/>
          </p:cNvSpPr>
          <p:nvPr>
            <p:ph type="title" idx="4294967295"/>
          </p:nvPr>
        </p:nvSpPr>
        <p:spPr>
          <a:xfrm>
            <a:off x="-169647" y="1479177"/>
            <a:ext cx="6265647" cy="5136776"/>
          </a:xfrm>
        </p:spPr>
        <p:txBody>
          <a:bodyPr anchor="b">
            <a:normAutofit/>
          </a:bodyPr>
          <a:lstStyle/>
          <a:p>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1600" dirty="0"/>
              <a:t/>
            </a:r>
            <a:br>
              <a:rPr lang="en-US" sz="1600" dirty="0"/>
            </a:br>
            <a:r>
              <a:rPr lang="en-US" sz="1600" dirty="0"/>
              <a:t/>
            </a:r>
            <a:br>
              <a:rPr lang="en-US" sz="1600" dirty="0"/>
            </a:br>
            <a:r>
              <a:rPr lang="en-US" sz="1600" dirty="0"/>
              <a:t/>
            </a:r>
            <a:br>
              <a:rPr lang="en-US" sz="1600" dirty="0"/>
            </a:br>
            <a:r>
              <a:rPr lang="en-US" sz="1600" dirty="0"/>
              <a:t/>
            </a:r>
            <a:br>
              <a:rPr lang="en-US" sz="1600" dirty="0"/>
            </a:br>
            <a:r>
              <a:rPr lang="en-US" sz="1600" dirty="0"/>
              <a:t>	</a:t>
            </a:r>
          </a:p>
        </p:txBody>
      </p:sp>
      <p:pic>
        <p:nvPicPr>
          <p:cNvPr id="4" name="Picture 3">
            <a:extLst>
              <a:ext uri="{FF2B5EF4-FFF2-40B4-BE49-F238E27FC236}">
                <a16:creationId xmlns:a16="http://schemas.microsoft.com/office/drawing/2014/main" xmlns="" id="{821004FD-E014-3093-D17F-E2FC69FE8912}"/>
              </a:ext>
            </a:extLst>
          </p:cNvPr>
          <p:cNvPicPr>
            <a:picLocks noChangeAspect="1"/>
          </p:cNvPicPr>
          <p:nvPr/>
        </p:nvPicPr>
        <p:blipFill>
          <a:blip r:embed="rId5"/>
          <a:stretch>
            <a:fillRect/>
          </a:stretch>
        </p:blipFill>
        <p:spPr>
          <a:xfrm>
            <a:off x="1011434" y="533400"/>
            <a:ext cx="10387950" cy="5791200"/>
          </a:xfrm>
          <a:prstGeom prst="rect">
            <a:avLst/>
          </a:prstGeom>
        </p:spPr>
      </p:pic>
    </p:spTree>
    <p:extLst>
      <p:ext uri="{BB962C8B-B14F-4D97-AF65-F5344CB8AC3E}">
        <p14:creationId xmlns:p14="http://schemas.microsoft.com/office/powerpoint/2010/main" xmlns="" val="221664570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2971C7C3-98C8-DC9F-212B-B0D10DFDAE74}"/>
              </a:ext>
            </a:extLst>
          </p:cNvPr>
          <p:cNvPicPr>
            <a:picLocks noChangeAspect="1"/>
          </p:cNvPicPr>
          <p:nvPr/>
        </p:nvPicPr>
        <p:blipFill>
          <a:blip r:embed="rId2"/>
          <a:stretch>
            <a:fillRect/>
          </a:stretch>
        </p:blipFill>
        <p:spPr>
          <a:xfrm>
            <a:off x="1000369" y="414214"/>
            <a:ext cx="9948985" cy="5423878"/>
          </a:xfrm>
          <a:prstGeom prst="rect">
            <a:avLst/>
          </a:prstGeom>
        </p:spPr>
      </p:pic>
    </p:spTree>
    <p:extLst>
      <p:ext uri="{BB962C8B-B14F-4D97-AF65-F5344CB8AC3E}">
        <p14:creationId xmlns:p14="http://schemas.microsoft.com/office/powerpoint/2010/main" xmlns="" val="98118500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559F60-4CE1-4E2F-86EA-1B60679F1F4A}"/>
              </a:ext>
            </a:extLst>
          </p:cNvPr>
          <p:cNvSpPr>
            <a:spLocks noGrp="1"/>
          </p:cNvSpPr>
          <p:nvPr>
            <p:ph type="title" idx="4294967295"/>
          </p:nvPr>
        </p:nvSpPr>
        <p:spPr>
          <a:xfrm>
            <a:off x="-169647" y="1479177"/>
            <a:ext cx="6265647" cy="5136776"/>
          </a:xfrm>
        </p:spPr>
        <p:txBody>
          <a:bodyPr anchor="b">
            <a:normAutofit/>
          </a:bodyPr>
          <a:lstStyle/>
          <a:p>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1600" dirty="0"/>
              <a:t/>
            </a:r>
            <a:br>
              <a:rPr lang="en-US" sz="1600" dirty="0"/>
            </a:br>
            <a:r>
              <a:rPr lang="en-US" sz="1600" dirty="0"/>
              <a:t/>
            </a:r>
            <a:br>
              <a:rPr lang="en-US" sz="1600" dirty="0"/>
            </a:br>
            <a:r>
              <a:rPr lang="en-US" sz="1600" dirty="0"/>
              <a:t/>
            </a:r>
            <a:br>
              <a:rPr lang="en-US" sz="1600" dirty="0"/>
            </a:br>
            <a:r>
              <a:rPr lang="en-US" sz="1600" dirty="0"/>
              <a:t/>
            </a:r>
            <a:br>
              <a:rPr lang="en-US" sz="1600" dirty="0"/>
            </a:br>
            <a:r>
              <a:rPr lang="en-US" sz="1600" dirty="0"/>
              <a:t>	</a:t>
            </a:r>
          </a:p>
        </p:txBody>
      </p:sp>
      <p:pic>
        <p:nvPicPr>
          <p:cNvPr id="5" name="Picture 4">
            <a:extLst>
              <a:ext uri="{FF2B5EF4-FFF2-40B4-BE49-F238E27FC236}">
                <a16:creationId xmlns:a16="http://schemas.microsoft.com/office/drawing/2014/main" xmlns="" id="{3B5323F8-7123-3D7B-1F6F-1EDE7CDEFFA0}"/>
              </a:ext>
            </a:extLst>
          </p:cNvPr>
          <p:cNvPicPr>
            <a:picLocks noChangeAspect="1"/>
          </p:cNvPicPr>
          <p:nvPr/>
        </p:nvPicPr>
        <p:blipFill>
          <a:blip r:embed="rId5"/>
          <a:stretch>
            <a:fillRect/>
          </a:stretch>
        </p:blipFill>
        <p:spPr>
          <a:xfrm>
            <a:off x="1160411" y="343733"/>
            <a:ext cx="10316308" cy="6197830"/>
          </a:xfrm>
          <a:prstGeom prst="rect">
            <a:avLst/>
          </a:prstGeom>
        </p:spPr>
      </p:pic>
    </p:spTree>
    <p:extLst>
      <p:ext uri="{BB962C8B-B14F-4D97-AF65-F5344CB8AC3E}">
        <p14:creationId xmlns:p14="http://schemas.microsoft.com/office/powerpoint/2010/main" xmlns="" val="298662791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559F60-4CE1-4E2F-86EA-1B60679F1F4A}"/>
              </a:ext>
            </a:extLst>
          </p:cNvPr>
          <p:cNvSpPr>
            <a:spLocks noGrp="1"/>
          </p:cNvSpPr>
          <p:nvPr>
            <p:ph type="ctrTitle"/>
          </p:nvPr>
        </p:nvSpPr>
        <p:spPr/>
        <p:txBody>
          <a:bodyPr anchor="b">
            <a:normAutofit fontScale="90000"/>
          </a:bodyPr>
          <a:lstStyle/>
          <a:p>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1600" dirty="0"/>
              <a:t/>
            </a:r>
            <a:br>
              <a:rPr lang="en-US" sz="1600" dirty="0"/>
            </a:br>
            <a:r>
              <a:rPr lang="en-US" sz="1600" dirty="0"/>
              <a:t/>
            </a:r>
            <a:br>
              <a:rPr lang="en-US" sz="1600" dirty="0"/>
            </a:br>
            <a:r>
              <a:rPr lang="en-US" sz="1600" dirty="0"/>
              <a:t/>
            </a:r>
            <a:br>
              <a:rPr lang="en-US" sz="1600" dirty="0"/>
            </a:br>
            <a:r>
              <a:rPr lang="en-US" sz="1600" dirty="0"/>
              <a:t/>
            </a:r>
            <a:br>
              <a:rPr lang="en-US" sz="1600" dirty="0"/>
            </a:br>
            <a:r>
              <a:rPr lang="en-US" sz="1600" dirty="0"/>
              <a:t>	</a:t>
            </a:r>
          </a:p>
        </p:txBody>
      </p:sp>
      <p:sp>
        <p:nvSpPr>
          <p:cNvPr id="3" name="Subtitle 2">
            <a:extLst>
              <a:ext uri="{FF2B5EF4-FFF2-40B4-BE49-F238E27FC236}">
                <a16:creationId xmlns:a16="http://schemas.microsoft.com/office/drawing/2014/main" xmlns="" id="{1B8147F9-406C-0BA6-297C-455B8BC42F2D}"/>
              </a:ext>
            </a:extLst>
          </p:cNvPr>
          <p:cNvSpPr>
            <a:spLocks noGrp="1"/>
          </p:cNvSpPr>
          <p:nvPr>
            <p:ph type="subTitle" idx="1"/>
          </p:nvPr>
        </p:nvSpPr>
        <p:spPr/>
        <p:txBody>
          <a:bodyPr/>
          <a:lstStyle/>
          <a:p>
            <a:endParaRPr lang="en-IN"/>
          </a:p>
        </p:txBody>
      </p:sp>
      <p:pic>
        <p:nvPicPr>
          <p:cNvPr id="5" name="Picture 4">
            <a:extLst>
              <a:ext uri="{FF2B5EF4-FFF2-40B4-BE49-F238E27FC236}">
                <a16:creationId xmlns:a16="http://schemas.microsoft.com/office/drawing/2014/main" xmlns="" id="{3A88F50A-084A-7A79-884E-E8186BB34504}"/>
              </a:ext>
            </a:extLst>
          </p:cNvPr>
          <p:cNvPicPr>
            <a:picLocks noChangeAspect="1"/>
          </p:cNvPicPr>
          <p:nvPr/>
        </p:nvPicPr>
        <p:blipFill>
          <a:blip r:embed="rId5"/>
          <a:stretch>
            <a:fillRect/>
          </a:stretch>
        </p:blipFill>
        <p:spPr>
          <a:xfrm>
            <a:off x="551892" y="544281"/>
            <a:ext cx="10269415" cy="5129688"/>
          </a:xfrm>
          <a:prstGeom prst="rect">
            <a:avLst/>
          </a:prstGeom>
        </p:spPr>
      </p:pic>
    </p:spTree>
    <p:extLst>
      <p:ext uri="{BB962C8B-B14F-4D97-AF65-F5344CB8AC3E}">
        <p14:creationId xmlns:p14="http://schemas.microsoft.com/office/powerpoint/2010/main" xmlns="" val="255419832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559F60-4CE1-4E2F-86EA-1B60679F1F4A}"/>
              </a:ext>
            </a:extLst>
          </p:cNvPr>
          <p:cNvSpPr>
            <a:spLocks noGrp="1"/>
          </p:cNvSpPr>
          <p:nvPr>
            <p:ph type="title"/>
          </p:nvPr>
        </p:nvSpPr>
        <p:spPr>
          <a:xfrm>
            <a:off x="-2246501" y="-1795070"/>
            <a:ext cx="13227321" cy="3295007"/>
          </a:xfrm>
        </p:spPr>
        <p:txBody>
          <a:bodyPr anchor="b">
            <a:normAutofit/>
          </a:bodyPr>
          <a:lstStyle/>
          <a:p>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1600" dirty="0"/>
              <a:t/>
            </a:r>
            <a:br>
              <a:rPr lang="en-US" sz="1600" dirty="0"/>
            </a:br>
            <a:r>
              <a:rPr lang="en-US" sz="1600" dirty="0"/>
              <a:t/>
            </a:r>
            <a:br>
              <a:rPr lang="en-US" sz="1600" dirty="0"/>
            </a:br>
            <a:r>
              <a:rPr lang="en-US" sz="3600" b="1" i="1" u="sng" dirty="0"/>
              <a:t>User Profile</a:t>
            </a:r>
            <a:r>
              <a:rPr lang="en-US" sz="1600" dirty="0"/>
              <a:t/>
            </a:r>
            <a:br>
              <a:rPr lang="en-US" sz="1600" dirty="0"/>
            </a:br>
            <a:r>
              <a:rPr lang="en-US" sz="1600" dirty="0"/>
              <a:t/>
            </a:r>
            <a:br>
              <a:rPr lang="en-US" sz="1600" dirty="0"/>
            </a:br>
            <a:r>
              <a:rPr lang="en-US" sz="1600" dirty="0"/>
              <a:t>	</a:t>
            </a:r>
          </a:p>
        </p:txBody>
      </p:sp>
      <p:sp>
        <p:nvSpPr>
          <p:cNvPr id="9" name="Content Placeholder 8">
            <a:extLst>
              <a:ext uri="{FF2B5EF4-FFF2-40B4-BE49-F238E27FC236}">
                <a16:creationId xmlns:a16="http://schemas.microsoft.com/office/drawing/2014/main" xmlns="" id="{5241141F-EB8D-FB25-8743-E5C17BC4BBB3}"/>
              </a:ext>
            </a:extLst>
          </p:cNvPr>
          <p:cNvSpPr>
            <a:spLocks noGrp="1"/>
          </p:cNvSpPr>
          <p:nvPr>
            <p:ph idx="1"/>
          </p:nvPr>
        </p:nvSpPr>
        <p:spPr>
          <a:xfrm>
            <a:off x="10748211" y="4517293"/>
            <a:ext cx="519346" cy="147876"/>
          </a:xfrm>
        </p:spPr>
        <p:txBody>
          <a:bodyPr>
            <a:normAutofit fontScale="25000" lnSpcReduction="20000"/>
          </a:bodyPr>
          <a:lstStyle/>
          <a:p>
            <a:endParaRPr lang="en-IN" dirty="0"/>
          </a:p>
        </p:txBody>
      </p:sp>
      <p:pic>
        <p:nvPicPr>
          <p:cNvPr id="5" name="Picture 4">
            <a:extLst>
              <a:ext uri="{FF2B5EF4-FFF2-40B4-BE49-F238E27FC236}">
                <a16:creationId xmlns:a16="http://schemas.microsoft.com/office/drawing/2014/main" xmlns="" id="{B1C59801-D7CF-C059-1FC5-87187A0CCCD5}"/>
              </a:ext>
            </a:extLst>
          </p:cNvPr>
          <p:cNvPicPr>
            <a:picLocks noChangeAspect="1"/>
          </p:cNvPicPr>
          <p:nvPr/>
        </p:nvPicPr>
        <p:blipFill>
          <a:blip r:embed="rId5"/>
          <a:stretch>
            <a:fillRect/>
          </a:stretch>
        </p:blipFill>
        <p:spPr>
          <a:xfrm>
            <a:off x="924443" y="1578710"/>
            <a:ext cx="10650186" cy="4536159"/>
          </a:xfrm>
          <a:prstGeom prst="rect">
            <a:avLst/>
          </a:prstGeom>
        </p:spPr>
      </p:pic>
    </p:spTree>
    <p:extLst>
      <p:ext uri="{BB962C8B-B14F-4D97-AF65-F5344CB8AC3E}">
        <p14:creationId xmlns:p14="http://schemas.microsoft.com/office/powerpoint/2010/main" xmlns="" val="22404217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559F60-4CE1-4E2F-86EA-1B60679F1F4A}"/>
              </a:ext>
            </a:extLst>
          </p:cNvPr>
          <p:cNvSpPr>
            <a:spLocks noGrp="1"/>
          </p:cNvSpPr>
          <p:nvPr>
            <p:ph type="title"/>
          </p:nvPr>
        </p:nvSpPr>
        <p:spPr>
          <a:xfrm>
            <a:off x="336063" y="609600"/>
            <a:ext cx="8229600" cy="1257300"/>
          </a:xfrm>
        </p:spPr>
        <p:txBody>
          <a:bodyPr anchor="b">
            <a:normAutofit fontScale="90000"/>
          </a:bodyPr>
          <a:lstStyle/>
          <a:p>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3600" b="1" i="1" u="sng" dirty="0">
                <a:solidFill>
                  <a:schemeClr val="tx1"/>
                </a:solidFill>
              </a:rPr>
              <a:t>Edit User Profile</a:t>
            </a:r>
            <a:r>
              <a:rPr lang="en-US" sz="2000" dirty="0">
                <a:solidFill>
                  <a:srgbClr val="FF0000"/>
                </a:solidFill>
              </a:rPr>
              <a:t/>
            </a:r>
            <a:br>
              <a:rPr lang="en-US" sz="2000" dirty="0">
                <a:solidFill>
                  <a:srgbClr val="FF0000"/>
                </a:solidFill>
              </a:rPr>
            </a:br>
            <a:r>
              <a:rPr lang="en-US" sz="1600" dirty="0"/>
              <a:t/>
            </a:r>
            <a:br>
              <a:rPr lang="en-US" sz="1600" dirty="0"/>
            </a:br>
            <a:r>
              <a:rPr lang="en-US" sz="1600" dirty="0"/>
              <a:t/>
            </a:r>
            <a:br>
              <a:rPr lang="en-US" sz="1600" dirty="0"/>
            </a:br>
            <a:r>
              <a:rPr lang="en-US" sz="1600" dirty="0"/>
              <a:t/>
            </a:r>
            <a:br>
              <a:rPr lang="en-US" sz="1600" dirty="0"/>
            </a:br>
            <a:r>
              <a:rPr lang="en-US" sz="1600" dirty="0"/>
              <a:t/>
            </a:r>
            <a:br>
              <a:rPr lang="en-US" sz="1600" dirty="0"/>
            </a:br>
            <a:r>
              <a:rPr lang="en-US" sz="1600" dirty="0"/>
              <a:t>	</a:t>
            </a:r>
          </a:p>
        </p:txBody>
      </p:sp>
      <p:sp>
        <p:nvSpPr>
          <p:cNvPr id="3" name="Content Placeholder 2">
            <a:extLst>
              <a:ext uri="{FF2B5EF4-FFF2-40B4-BE49-F238E27FC236}">
                <a16:creationId xmlns:a16="http://schemas.microsoft.com/office/drawing/2014/main" xmlns="" id="{A46C0688-9E5F-64A6-E3C8-039CEEA54049}"/>
              </a:ext>
            </a:extLst>
          </p:cNvPr>
          <p:cNvSpPr>
            <a:spLocks noGrp="1"/>
          </p:cNvSpPr>
          <p:nvPr>
            <p:ph idx="1"/>
          </p:nvPr>
        </p:nvSpPr>
        <p:spPr>
          <a:xfrm>
            <a:off x="492369" y="1921983"/>
            <a:ext cx="4556369" cy="3714749"/>
          </a:xfrm>
        </p:spPr>
        <p:txBody>
          <a:bodyPr/>
          <a:lstStyle/>
          <a:p>
            <a:endParaRPr lang="en-IN" dirty="0"/>
          </a:p>
        </p:txBody>
      </p:sp>
      <p:pic>
        <p:nvPicPr>
          <p:cNvPr id="4" name="Picture 3">
            <a:extLst>
              <a:ext uri="{FF2B5EF4-FFF2-40B4-BE49-F238E27FC236}">
                <a16:creationId xmlns:a16="http://schemas.microsoft.com/office/drawing/2014/main" xmlns="" id="{FB3CBBE1-5DB8-78C5-0BBA-76C1F18E5FA3}"/>
              </a:ext>
            </a:extLst>
          </p:cNvPr>
          <p:cNvPicPr>
            <a:picLocks noChangeAspect="1"/>
          </p:cNvPicPr>
          <p:nvPr/>
        </p:nvPicPr>
        <p:blipFill>
          <a:blip r:embed="rId5"/>
          <a:stretch>
            <a:fillRect/>
          </a:stretch>
        </p:blipFill>
        <p:spPr>
          <a:xfrm>
            <a:off x="569905" y="1090298"/>
            <a:ext cx="10855569" cy="5224533"/>
          </a:xfrm>
          <a:prstGeom prst="rect">
            <a:avLst/>
          </a:prstGeom>
        </p:spPr>
      </p:pic>
    </p:spTree>
    <p:extLst>
      <p:ext uri="{BB962C8B-B14F-4D97-AF65-F5344CB8AC3E}">
        <p14:creationId xmlns:p14="http://schemas.microsoft.com/office/powerpoint/2010/main" xmlns="" val="167602274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559F60-4CE1-4E2F-86EA-1B60679F1F4A}"/>
              </a:ext>
            </a:extLst>
          </p:cNvPr>
          <p:cNvSpPr>
            <a:spLocks noGrp="1"/>
          </p:cNvSpPr>
          <p:nvPr>
            <p:ph type="title"/>
          </p:nvPr>
        </p:nvSpPr>
        <p:spPr>
          <a:xfrm>
            <a:off x="3577389" y="164123"/>
            <a:ext cx="7916778" cy="1897288"/>
          </a:xfrm>
        </p:spPr>
        <p:txBody>
          <a:bodyPr anchor="b">
            <a:normAutofit fontScale="90000"/>
          </a:bodyPr>
          <a:lstStyle/>
          <a:p>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3600" b="1" i="1" u="sng" dirty="0">
                <a:solidFill>
                  <a:schemeClr val="tx1"/>
                </a:solidFill>
              </a:rPr>
              <a:t>Upload Books</a:t>
            </a:r>
            <a:r>
              <a:rPr lang="en-US" sz="2000" dirty="0">
                <a:solidFill>
                  <a:srgbClr val="FF0000"/>
                </a:solidFill>
              </a:rPr>
              <a:t/>
            </a:r>
            <a:br>
              <a:rPr lang="en-US" sz="2000" dirty="0">
                <a:solidFill>
                  <a:srgbClr val="FF0000"/>
                </a:solidFill>
              </a:rPr>
            </a:br>
            <a:r>
              <a:rPr lang="en-US" sz="1600" dirty="0"/>
              <a:t/>
            </a:r>
            <a:br>
              <a:rPr lang="en-US" sz="1600" dirty="0"/>
            </a:br>
            <a:r>
              <a:rPr lang="en-US" sz="1600" dirty="0"/>
              <a:t/>
            </a:r>
            <a:br>
              <a:rPr lang="en-US" sz="1600" dirty="0"/>
            </a:br>
            <a:r>
              <a:rPr lang="en-US" sz="1600" dirty="0"/>
              <a:t/>
            </a:r>
            <a:br>
              <a:rPr lang="en-US" sz="1600" dirty="0"/>
            </a:br>
            <a:r>
              <a:rPr lang="en-US" sz="1600" dirty="0"/>
              <a:t/>
            </a:r>
            <a:br>
              <a:rPr lang="en-US" sz="1600" dirty="0"/>
            </a:br>
            <a:r>
              <a:rPr lang="en-US" sz="1600" dirty="0"/>
              <a:t>	</a:t>
            </a:r>
          </a:p>
        </p:txBody>
      </p:sp>
      <p:sp>
        <p:nvSpPr>
          <p:cNvPr id="8" name="Content Placeholder 7">
            <a:extLst>
              <a:ext uri="{FF2B5EF4-FFF2-40B4-BE49-F238E27FC236}">
                <a16:creationId xmlns:a16="http://schemas.microsoft.com/office/drawing/2014/main" xmlns="" id="{333AB4A5-4C31-EE31-D7C4-3A67CFA6899C}"/>
              </a:ext>
            </a:extLst>
          </p:cNvPr>
          <p:cNvSpPr>
            <a:spLocks noGrp="1"/>
          </p:cNvSpPr>
          <p:nvPr>
            <p:ph idx="1"/>
          </p:nvPr>
        </p:nvSpPr>
        <p:spPr>
          <a:xfrm>
            <a:off x="6825915" y="1515978"/>
            <a:ext cx="4908885" cy="5021179"/>
          </a:xfrm>
        </p:spPr>
        <p:txBody>
          <a:bodyPr/>
          <a:lstStyle/>
          <a:p>
            <a:endParaRPr lang="en-IN" dirty="0"/>
          </a:p>
        </p:txBody>
      </p:sp>
      <p:pic>
        <p:nvPicPr>
          <p:cNvPr id="7" name="Picture 6">
            <a:extLst>
              <a:ext uri="{FF2B5EF4-FFF2-40B4-BE49-F238E27FC236}">
                <a16:creationId xmlns:a16="http://schemas.microsoft.com/office/drawing/2014/main" xmlns="" id="{AB344E7C-75BD-54CE-FE03-B027EDA66257}"/>
              </a:ext>
            </a:extLst>
          </p:cNvPr>
          <p:cNvPicPr>
            <a:picLocks noChangeAspect="1"/>
          </p:cNvPicPr>
          <p:nvPr/>
        </p:nvPicPr>
        <p:blipFill>
          <a:blip r:embed="rId5"/>
          <a:stretch>
            <a:fillRect/>
          </a:stretch>
        </p:blipFill>
        <p:spPr>
          <a:xfrm>
            <a:off x="697834" y="1370675"/>
            <a:ext cx="11036966" cy="4750481"/>
          </a:xfrm>
          <a:prstGeom prst="rect">
            <a:avLst/>
          </a:prstGeom>
        </p:spPr>
      </p:pic>
    </p:spTree>
    <p:extLst>
      <p:ext uri="{BB962C8B-B14F-4D97-AF65-F5344CB8AC3E}">
        <p14:creationId xmlns:p14="http://schemas.microsoft.com/office/powerpoint/2010/main" xmlns="" val="311830236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559F60-4CE1-4E2F-86EA-1B60679F1F4A}"/>
              </a:ext>
            </a:extLst>
          </p:cNvPr>
          <p:cNvSpPr>
            <a:spLocks noGrp="1"/>
          </p:cNvSpPr>
          <p:nvPr>
            <p:ph type="ctrTitle"/>
          </p:nvPr>
        </p:nvSpPr>
        <p:spPr/>
        <p:txBody>
          <a:bodyPr anchor="b">
            <a:normAutofit fontScale="90000"/>
          </a:bodyPr>
          <a:lstStyle/>
          <a:p>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1600" dirty="0"/>
              <a:t/>
            </a:r>
            <a:br>
              <a:rPr lang="en-US" sz="1600" dirty="0"/>
            </a:br>
            <a:r>
              <a:rPr lang="en-US" sz="1600" dirty="0"/>
              <a:t/>
            </a:r>
            <a:br>
              <a:rPr lang="en-US" sz="1600" dirty="0"/>
            </a:br>
            <a:r>
              <a:rPr lang="en-US" sz="1600" dirty="0"/>
              <a:t/>
            </a:r>
            <a:br>
              <a:rPr lang="en-US" sz="1600" dirty="0"/>
            </a:br>
            <a:r>
              <a:rPr lang="en-US" sz="1600" dirty="0"/>
              <a:t/>
            </a:r>
            <a:br>
              <a:rPr lang="en-US" sz="1600" dirty="0"/>
            </a:br>
            <a:r>
              <a:rPr lang="en-US" sz="1600" dirty="0"/>
              <a:t>	</a:t>
            </a:r>
          </a:p>
        </p:txBody>
      </p:sp>
      <p:sp>
        <p:nvSpPr>
          <p:cNvPr id="3" name="Subtitle 2">
            <a:extLst>
              <a:ext uri="{FF2B5EF4-FFF2-40B4-BE49-F238E27FC236}">
                <a16:creationId xmlns:a16="http://schemas.microsoft.com/office/drawing/2014/main" xmlns="" id="{04C94C27-02F7-E5D5-FCD6-4AC06A7ABAD6}"/>
              </a:ext>
            </a:extLst>
          </p:cNvPr>
          <p:cNvSpPr>
            <a:spLocks noGrp="1"/>
          </p:cNvSpPr>
          <p:nvPr>
            <p:ph type="subTitle" idx="1"/>
          </p:nvPr>
        </p:nvSpPr>
        <p:spPr>
          <a:xfrm>
            <a:off x="312615" y="281354"/>
            <a:ext cx="6166340" cy="5884984"/>
          </a:xfrm>
        </p:spPr>
        <p:txBody>
          <a:bodyPr/>
          <a:lstStyle/>
          <a:p>
            <a:r>
              <a:rPr lang="en-IN" sz="4800" b="1" i="1" u="sng" dirty="0"/>
              <a:t>Bootstrap</a:t>
            </a:r>
            <a:r>
              <a:rPr lang="en-IN" dirty="0"/>
              <a:t> </a:t>
            </a:r>
            <a:r>
              <a:rPr lang="en-IN" sz="4800" b="1" i="1" u="sng" dirty="0"/>
              <a:t>cards</a:t>
            </a:r>
          </a:p>
        </p:txBody>
      </p:sp>
      <p:pic>
        <p:nvPicPr>
          <p:cNvPr id="7" name="Picture 6">
            <a:extLst>
              <a:ext uri="{FF2B5EF4-FFF2-40B4-BE49-F238E27FC236}">
                <a16:creationId xmlns:a16="http://schemas.microsoft.com/office/drawing/2014/main" xmlns="" id="{98819E90-FFEA-F7B4-F392-AD8A0CFCA374}"/>
              </a:ext>
            </a:extLst>
          </p:cNvPr>
          <p:cNvPicPr>
            <a:picLocks noChangeAspect="1"/>
          </p:cNvPicPr>
          <p:nvPr/>
        </p:nvPicPr>
        <p:blipFill>
          <a:blip r:embed="rId5"/>
          <a:stretch>
            <a:fillRect/>
          </a:stretch>
        </p:blipFill>
        <p:spPr>
          <a:xfrm>
            <a:off x="226646" y="1141046"/>
            <a:ext cx="11777661" cy="5435600"/>
          </a:xfrm>
          <a:prstGeom prst="rect">
            <a:avLst/>
          </a:prstGeom>
        </p:spPr>
      </p:pic>
    </p:spTree>
    <p:extLst>
      <p:ext uri="{BB962C8B-B14F-4D97-AF65-F5344CB8AC3E}">
        <p14:creationId xmlns:p14="http://schemas.microsoft.com/office/powerpoint/2010/main" xmlns="" val="248675249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559F60-4CE1-4E2F-86EA-1B60679F1F4A}"/>
              </a:ext>
            </a:extLst>
          </p:cNvPr>
          <p:cNvSpPr>
            <a:spLocks noGrp="1"/>
          </p:cNvSpPr>
          <p:nvPr>
            <p:ph type="title"/>
          </p:nvPr>
        </p:nvSpPr>
        <p:spPr>
          <a:xfrm>
            <a:off x="4704862" y="327386"/>
            <a:ext cx="7666892" cy="1257300"/>
          </a:xfrm>
        </p:spPr>
        <p:txBody>
          <a:bodyPr anchor="b">
            <a:normAutofit fontScale="90000"/>
          </a:bodyPr>
          <a:lstStyle/>
          <a:p>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1600" dirty="0"/>
              <a:t/>
            </a:r>
            <a:br>
              <a:rPr lang="en-US" sz="1600" dirty="0"/>
            </a:br>
            <a:r>
              <a:rPr lang="en-US" sz="4900" b="1" i="1" u="sng" dirty="0"/>
              <a:t>Books</a:t>
            </a:r>
            <a:r>
              <a:rPr lang="en-US" sz="4900" u="sng" dirty="0"/>
              <a:t> </a:t>
            </a:r>
            <a:r>
              <a:rPr lang="en-US" sz="4900" b="1" i="1" u="sng" dirty="0"/>
              <a:t>Details</a:t>
            </a:r>
            <a:r>
              <a:rPr lang="en-US" sz="1600" dirty="0"/>
              <a:t/>
            </a:r>
            <a:br>
              <a:rPr lang="en-US" sz="1600" dirty="0"/>
            </a:br>
            <a:r>
              <a:rPr lang="en-US" sz="1600" dirty="0"/>
              <a:t/>
            </a:r>
            <a:br>
              <a:rPr lang="en-US" sz="1600" dirty="0"/>
            </a:br>
            <a:r>
              <a:rPr lang="en-US" sz="1600" dirty="0"/>
              <a:t/>
            </a:r>
            <a:br>
              <a:rPr lang="en-US" sz="1600" dirty="0"/>
            </a:br>
            <a:r>
              <a:rPr lang="en-US" sz="1600" dirty="0"/>
              <a:t>	</a:t>
            </a:r>
          </a:p>
        </p:txBody>
      </p:sp>
      <p:sp>
        <p:nvSpPr>
          <p:cNvPr id="3" name="Content Placeholder 2">
            <a:extLst>
              <a:ext uri="{FF2B5EF4-FFF2-40B4-BE49-F238E27FC236}">
                <a16:creationId xmlns:a16="http://schemas.microsoft.com/office/drawing/2014/main" xmlns="" id="{DACF7090-4171-32D4-5F5D-8A46783AC2DF}"/>
              </a:ext>
            </a:extLst>
          </p:cNvPr>
          <p:cNvSpPr>
            <a:spLocks noGrp="1"/>
          </p:cNvSpPr>
          <p:nvPr>
            <p:ph idx="1"/>
          </p:nvPr>
        </p:nvSpPr>
        <p:spPr>
          <a:xfrm>
            <a:off x="6299200" y="1055078"/>
            <a:ext cx="5408245" cy="5275384"/>
          </a:xfrm>
        </p:spPr>
        <p:txBody>
          <a:bodyPr/>
          <a:lstStyle/>
          <a:p>
            <a:endParaRPr lang="en-IN" b="1" i="1" u="sng" dirty="0"/>
          </a:p>
        </p:txBody>
      </p:sp>
      <p:pic>
        <p:nvPicPr>
          <p:cNvPr id="6" name="Picture 5">
            <a:extLst>
              <a:ext uri="{FF2B5EF4-FFF2-40B4-BE49-F238E27FC236}">
                <a16:creationId xmlns:a16="http://schemas.microsoft.com/office/drawing/2014/main" xmlns="" id="{7F491D68-3691-218A-DFB1-9ACE8D437423}"/>
              </a:ext>
            </a:extLst>
          </p:cNvPr>
          <p:cNvPicPr>
            <a:picLocks noChangeAspect="1"/>
          </p:cNvPicPr>
          <p:nvPr/>
        </p:nvPicPr>
        <p:blipFill>
          <a:blip r:embed="rId5"/>
          <a:stretch>
            <a:fillRect/>
          </a:stretch>
        </p:blipFill>
        <p:spPr>
          <a:xfrm>
            <a:off x="570523" y="1055078"/>
            <a:ext cx="11035326" cy="5275384"/>
          </a:xfrm>
          <a:prstGeom prst="rect">
            <a:avLst/>
          </a:prstGeom>
        </p:spPr>
      </p:pic>
    </p:spTree>
    <p:extLst>
      <p:ext uri="{BB962C8B-B14F-4D97-AF65-F5344CB8AC3E}">
        <p14:creationId xmlns:p14="http://schemas.microsoft.com/office/powerpoint/2010/main" xmlns="" val="362370440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xmlns="" id="{2C3A158F-97DF-393E-5F59-BF8CA7947662}"/>
              </a:ext>
            </a:extLst>
          </p:cNvPr>
          <p:cNvPicPr>
            <a:picLocks noChangeAspect="1"/>
          </p:cNvPicPr>
          <p:nvPr/>
        </p:nvPicPr>
        <p:blipFill>
          <a:blip r:embed="rId2"/>
          <a:stretch>
            <a:fillRect/>
          </a:stretch>
        </p:blipFill>
        <p:spPr>
          <a:xfrm>
            <a:off x="367321" y="359508"/>
            <a:ext cx="11074401" cy="5759938"/>
          </a:xfrm>
          <a:prstGeom prst="rect">
            <a:avLst/>
          </a:prstGeom>
        </p:spPr>
      </p:pic>
    </p:spTree>
    <p:extLst>
      <p:ext uri="{BB962C8B-B14F-4D97-AF65-F5344CB8AC3E}">
        <p14:creationId xmlns:p14="http://schemas.microsoft.com/office/powerpoint/2010/main" xmlns="" val="25008301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72B2D6DE-C9B5-4678-91EF-77E85F2350DA}"/>
              </a:ext>
              <a:ext uri="{C183D7F6-B498-43B3-948B-1728B52AA6E4}">
                <adec:decorative xmlns:adec="http://schemas.microsoft.com/office/drawing/2017/decorative" xmlns="" val="1"/>
              </a:ext>
            </a:extLst>
          </p:cNvPr>
          <p:cNvPicPr>
            <a:picLocks noChangeAspect="1"/>
          </p:cNvPicPr>
          <p:nvPr/>
        </p:nvPicPr>
        <p:blipFill rotWithShape="1">
          <a:blip r:embed="rId5">
            <a:extLst>
              <a:ext uri="{28A0092B-C50C-407E-A947-70E740481C1C}">
                <a14:useLocalDpi xmlns:a14="http://schemas.microsoft.com/office/drawing/2010/main" xmlns="" val="0"/>
              </a:ext>
            </a:extLst>
          </a:blip>
          <a:srcRect b="-1"/>
          <a:stretch/>
        </p:blipFill>
        <p:spPr>
          <a:xfrm>
            <a:off x="0" y="10"/>
            <a:ext cx="6265648" cy="6857990"/>
          </a:xfrm>
          <a:prstGeom prst="rect">
            <a:avLst/>
          </a:prstGeom>
        </p:spPr>
      </p:pic>
      <p:sp>
        <p:nvSpPr>
          <p:cNvPr id="2" name="Title 1">
            <a:extLst>
              <a:ext uri="{FF2B5EF4-FFF2-40B4-BE49-F238E27FC236}">
                <a16:creationId xmlns:a16="http://schemas.microsoft.com/office/drawing/2014/main" xmlns="" id="{89559F60-4CE1-4E2F-86EA-1B60679F1F4A}"/>
              </a:ext>
            </a:extLst>
          </p:cNvPr>
          <p:cNvSpPr>
            <a:spLocks noGrp="1"/>
          </p:cNvSpPr>
          <p:nvPr>
            <p:ph type="title" idx="4294967295"/>
          </p:nvPr>
        </p:nvSpPr>
        <p:spPr>
          <a:xfrm>
            <a:off x="7654925" y="609600"/>
            <a:ext cx="4537075" cy="969963"/>
          </a:xfrm>
        </p:spPr>
        <p:txBody>
          <a:bodyPr anchor="b">
            <a:normAutofit/>
          </a:bodyPr>
          <a:lstStyle/>
          <a:p>
            <a:pPr algn="l"/>
            <a:r>
              <a:rPr lang="en-US" sz="4000" dirty="0"/>
              <a:t>	</a:t>
            </a:r>
          </a:p>
        </p:txBody>
      </p:sp>
      <p:sp>
        <p:nvSpPr>
          <p:cNvPr id="24" name="Content Placeholder 2">
            <a:extLst>
              <a:ext uri="{FF2B5EF4-FFF2-40B4-BE49-F238E27FC236}">
                <a16:creationId xmlns:a16="http://schemas.microsoft.com/office/drawing/2014/main" xmlns="" id="{F260476B-CCA6-412B-A9C5-399C34AE6F05}"/>
              </a:ext>
            </a:extLst>
          </p:cNvPr>
          <p:cNvSpPr>
            <a:spLocks noGrp="1"/>
          </p:cNvSpPr>
          <p:nvPr>
            <p:ph idx="4294967295"/>
          </p:nvPr>
        </p:nvSpPr>
        <p:spPr>
          <a:xfrm>
            <a:off x="211014" y="1977292"/>
            <a:ext cx="5447323" cy="2446216"/>
          </a:xfrm>
        </p:spPr>
        <p:txBody>
          <a:bodyPr anchor="t">
            <a:normAutofit/>
          </a:bodyPr>
          <a:lstStyle/>
          <a:p>
            <a:pPr marL="36900" indent="0">
              <a:buNone/>
            </a:pPr>
            <a:r>
              <a:rPr lang="en-US" sz="4800" dirty="0">
                <a:solidFill>
                  <a:schemeClr val="bg1"/>
                </a:solidFill>
              </a:rPr>
              <a:t>Introduction About Project</a:t>
            </a:r>
          </a:p>
        </p:txBody>
      </p:sp>
      <p:sp>
        <p:nvSpPr>
          <p:cNvPr id="9" name="TextBox 8">
            <a:extLst>
              <a:ext uri="{FF2B5EF4-FFF2-40B4-BE49-F238E27FC236}">
                <a16:creationId xmlns:a16="http://schemas.microsoft.com/office/drawing/2014/main" xmlns="" id="{1F7A259F-5971-765F-D3EC-A026F353BE85}"/>
              </a:ext>
            </a:extLst>
          </p:cNvPr>
          <p:cNvSpPr txBox="1"/>
          <p:nvPr/>
        </p:nvSpPr>
        <p:spPr>
          <a:xfrm>
            <a:off x="6454589" y="609599"/>
            <a:ext cx="5271246" cy="5355312"/>
          </a:xfrm>
          <a:prstGeom prst="rect">
            <a:avLst/>
          </a:prstGeom>
          <a:noFill/>
        </p:spPr>
        <p:txBody>
          <a:bodyPr wrap="square">
            <a:spAutoFit/>
          </a:bodyPr>
          <a:lstStyle/>
          <a:p>
            <a:pPr marL="285750" indent="-285750" algn="l">
              <a:buFont typeface="Wingdings" panose="05000000000000000000" pitchFamily="2" charset="2"/>
              <a:buChar char="ü"/>
            </a:pPr>
            <a:r>
              <a:rPr lang="en-US" b="1" dirty="0">
                <a:solidFill>
                  <a:schemeClr val="tx1">
                    <a:lumMod val="95000"/>
                  </a:schemeClr>
                </a:solidFill>
              </a:rPr>
              <a:t>Our project is to create an ecommerce Website(</a:t>
            </a:r>
            <a:r>
              <a:rPr lang="en-US" b="1" dirty="0" err="1">
                <a:solidFill>
                  <a:schemeClr val="tx1">
                    <a:lumMod val="95000"/>
                  </a:schemeClr>
                </a:solidFill>
              </a:rPr>
              <a:t>BuyOnlineBooks</a:t>
            </a:r>
            <a:r>
              <a:rPr lang="en-US" b="1" dirty="0">
                <a:solidFill>
                  <a:schemeClr val="tx1">
                    <a:lumMod val="95000"/>
                  </a:schemeClr>
                </a:solidFill>
              </a:rPr>
              <a:t>). </a:t>
            </a:r>
          </a:p>
          <a:p>
            <a:pPr algn="l"/>
            <a:endParaRPr lang="en-US" b="1" dirty="0">
              <a:solidFill>
                <a:schemeClr val="tx1">
                  <a:lumMod val="95000"/>
                </a:schemeClr>
              </a:solidFill>
            </a:endParaRPr>
          </a:p>
          <a:p>
            <a:pPr marL="285750" indent="-285750" algn="l">
              <a:buFont typeface="Wingdings" panose="05000000000000000000" pitchFamily="2" charset="2"/>
              <a:buChar char="ü"/>
            </a:pPr>
            <a:r>
              <a:rPr lang="en-US" b="1" dirty="0">
                <a:solidFill>
                  <a:schemeClr val="tx1">
                    <a:lumMod val="95000"/>
                  </a:schemeClr>
                </a:solidFill>
              </a:rPr>
              <a:t>In this Website we can easily Buy or Sale your old or previous books or any other books, it helps us to find books related to any subject, it can be novels, autobiography etc.</a:t>
            </a:r>
          </a:p>
          <a:p>
            <a:pPr algn="l"/>
            <a:endParaRPr lang="en-US" b="1" dirty="0">
              <a:solidFill>
                <a:schemeClr val="tx1">
                  <a:lumMod val="95000"/>
                </a:schemeClr>
              </a:solidFill>
            </a:endParaRPr>
          </a:p>
          <a:p>
            <a:pPr marL="285750" indent="-285750" algn="l">
              <a:buFont typeface="Wingdings" panose="05000000000000000000" pitchFamily="2" charset="2"/>
              <a:buChar char="ü"/>
            </a:pPr>
            <a:r>
              <a:rPr lang="en-US" b="1" dirty="0">
                <a:solidFill>
                  <a:schemeClr val="tx1">
                    <a:lumMod val="95000"/>
                  </a:schemeClr>
                </a:solidFill>
              </a:rPr>
              <a:t>It’s a kind of Online library where, student can upload their last year or previous books or old books of different subjects.</a:t>
            </a:r>
          </a:p>
          <a:p>
            <a:pPr algn="l"/>
            <a:endParaRPr lang="en-US" b="1" dirty="0">
              <a:solidFill>
                <a:schemeClr val="tx1">
                  <a:lumMod val="95000"/>
                </a:schemeClr>
              </a:solidFill>
            </a:endParaRPr>
          </a:p>
          <a:p>
            <a:pPr marL="285750" indent="-285750" algn="l">
              <a:buFont typeface="Wingdings" panose="05000000000000000000" pitchFamily="2" charset="2"/>
              <a:buChar char="ü"/>
            </a:pPr>
            <a:r>
              <a:rPr lang="en-US" b="1" dirty="0">
                <a:solidFill>
                  <a:schemeClr val="tx1">
                    <a:lumMod val="95000"/>
                  </a:schemeClr>
                </a:solidFill>
              </a:rPr>
              <a:t>The books are easily available to all they can buy books online.</a:t>
            </a:r>
          </a:p>
          <a:p>
            <a:pPr algn="l"/>
            <a:endParaRPr lang="en-US" b="1" dirty="0">
              <a:solidFill>
                <a:schemeClr val="tx1">
                  <a:lumMod val="95000"/>
                </a:schemeClr>
              </a:solidFill>
            </a:endParaRPr>
          </a:p>
          <a:p>
            <a:pPr marL="285750" indent="-285750" algn="l">
              <a:buFont typeface="Wingdings" panose="05000000000000000000" pitchFamily="2" charset="2"/>
              <a:buChar char="ü"/>
            </a:pPr>
            <a:r>
              <a:rPr lang="en-US" b="1" dirty="0">
                <a:solidFill>
                  <a:schemeClr val="tx1">
                    <a:lumMod val="95000"/>
                  </a:schemeClr>
                </a:solidFill>
              </a:rPr>
              <a:t>This module provides the details of candidate who is providing books to others , where he can register himself and post available books, and access other books.</a:t>
            </a:r>
          </a:p>
        </p:txBody>
      </p:sp>
    </p:spTree>
    <p:extLst>
      <p:ext uri="{BB962C8B-B14F-4D97-AF65-F5344CB8AC3E}">
        <p14:creationId xmlns:p14="http://schemas.microsoft.com/office/powerpoint/2010/main" xmlns="" val="322023568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a:extLst>
              <a:ext uri="{FF2B5EF4-FFF2-40B4-BE49-F238E27FC236}">
                <a16:creationId xmlns:a16="http://schemas.microsoft.com/office/drawing/2014/main" xmlns="" id="{0925E74A-540F-9FD6-A7C0-7019F884F8CF}"/>
              </a:ext>
            </a:extLst>
          </p:cNvPr>
          <p:cNvPicPr>
            <a:picLocks noChangeAspect="1"/>
          </p:cNvPicPr>
          <p:nvPr/>
        </p:nvPicPr>
        <p:blipFill>
          <a:blip r:embed="rId2"/>
          <a:stretch>
            <a:fillRect/>
          </a:stretch>
        </p:blipFill>
        <p:spPr>
          <a:xfrm>
            <a:off x="468316" y="469411"/>
            <a:ext cx="10824914" cy="5919177"/>
          </a:xfrm>
          <a:prstGeom prst="rect">
            <a:avLst/>
          </a:prstGeom>
          <a:effectLst>
            <a:outerShdw blurRad="25400" dir="17880000">
              <a:srgbClr val="000000">
                <a:alpha val="46000"/>
              </a:srgbClr>
            </a:outerShdw>
          </a:effectLst>
        </p:spPr>
      </p:pic>
    </p:spTree>
    <p:extLst>
      <p:ext uri="{BB962C8B-B14F-4D97-AF65-F5344CB8AC3E}">
        <p14:creationId xmlns:p14="http://schemas.microsoft.com/office/powerpoint/2010/main" xmlns="" val="376208665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559F60-4CE1-4E2F-86EA-1B60679F1F4A}"/>
              </a:ext>
            </a:extLst>
          </p:cNvPr>
          <p:cNvSpPr>
            <a:spLocks noGrp="1"/>
          </p:cNvSpPr>
          <p:nvPr>
            <p:ph type="title"/>
          </p:nvPr>
        </p:nvSpPr>
        <p:spPr>
          <a:xfrm>
            <a:off x="913795" y="351692"/>
            <a:ext cx="10353762" cy="941747"/>
          </a:xfrm>
        </p:spPr>
        <p:txBody>
          <a:bodyPr anchor="b">
            <a:normAutofit fontScale="90000"/>
          </a:bodyPr>
          <a:lstStyle/>
          <a:p>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1600" dirty="0"/>
              <a:t/>
            </a:r>
            <a:br>
              <a:rPr lang="en-US" sz="1600" dirty="0"/>
            </a:br>
            <a:r>
              <a:rPr lang="en-US" sz="1600" dirty="0"/>
              <a:t/>
            </a:r>
            <a:br>
              <a:rPr lang="en-US" sz="1600" dirty="0"/>
            </a:br>
            <a:r>
              <a:rPr lang="en-US" sz="3600" b="1" i="1" u="sng" dirty="0">
                <a:solidFill>
                  <a:schemeClr val="tx1"/>
                </a:solidFill>
              </a:rPr>
              <a:t>User Product Order Details</a:t>
            </a:r>
            <a:r>
              <a:rPr lang="en-US" sz="1600" dirty="0"/>
              <a:t/>
            </a:r>
            <a:br>
              <a:rPr lang="en-US" sz="1600" dirty="0"/>
            </a:br>
            <a:r>
              <a:rPr lang="en-US" sz="1600" dirty="0"/>
              <a:t/>
            </a:r>
            <a:br>
              <a:rPr lang="en-US" sz="1600" dirty="0"/>
            </a:br>
            <a:r>
              <a:rPr lang="en-US" sz="1600" dirty="0"/>
              <a:t>	</a:t>
            </a:r>
          </a:p>
        </p:txBody>
      </p:sp>
      <p:sp>
        <p:nvSpPr>
          <p:cNvPr id="6" name="Content Placeholder 5">
            <a:extLst>
              <a:ext uri="{FF2B5EF4-FFF2-40B4-BE49-F238E27FC236}">
                <a16:creationId xmlns:a16="http://schemas.microsoft.com/office/drawing/2014/main" xmlns="" id="{EF2B51B4-C25A-239B-18A6-7FA3B981D44D}"/>
              </a:ext>
            </a:extLst>
          </p:cNvPr>
          <p:cNvSpPr>
            <a:spLocks noGrp="1"/>
          </p:cNvSpPr>
          <p:nvPr>
            <p:ph idx="1"/>
          </p:nvPr>
        </p:nvSpPr>
        <p:spPr>
          <a:xfrm>
            <a:off x="8354645" y="1148862"/>
            <a:ext cx="3516924" cy="5357446"/>
          </a:xfrm>
        </p:spPr>
        <p:txBody>
          <a:bodyPr/>
          <a:lstStyle/>
          <a:p>
            <a:endParaRPr lang="en-IN" dirty="0"/>
          </a:p>
        </p:txBody>
      </p:sp>
      <p:pic>
        <p:nvPicPr>
          <p:cNvPr id="5" name="Picture 4">
            <a:extLst>
              <a:ext uri="{FF2B5EF4-FFF2-40B4-BE49-F238E27FC236}">
                <a16:creationId xmlns:a16="http://schemas.microsoft.com/office/drawing/2014/main" xmlns="" id="{70EDBD82-7D82-1BB9-B36E-528119FF9531}"/>
              </a:ext>
            </a:extLst>
          </p:cNvPr>
          <p:cNvPicPr>
            <a:picLocks noChangeAspect="1"/>
          </p:cNvPicPr>
          <p:nvPr/>
        </p:nvPicPr>
        <p:blipFill>
          <a:blip r:embed="rId5"/>
          <a:stretch>
            <a:fillRect/>
          </a:stretch>
        </p:blipFill>
        <p:spPr>
          <a:xfrm>
            <a:off x="572361" y="1148862"/>
            <a:ext cx="11299208" cy="5283200"/>
          </a:xfrm>
          <a:prstGeom prst="rect">
            <a:avLst/>
          </a:prstGeom>
        </p:spPr>
      </p:pic>
    </p:spTree>
    <p:extLst>
      <p:ext uri="{BB962C8B-B14F-4D97-AF65-F5344CB8AC3E}">
        <p14:creationId xmlns:p14="http://schemas.microsoft.com/office/powerpoint/2010/main" xmlns="" val="142710704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xmlns="" id="{B339494A-5E69-AA3E-9689-091CC33DFD41}"/>
              </a:ext>
            </a:extLst>
          </p:cNvPr>
          <p:cNvPicPr>
            <a:picLocks noGrp="1" noChangeAspect="1"/>
          </p:cNvPicPr>
          <p:nvPr>
            <p:ph idx="1"/>
          </p:nvPr>
        </p:nvPicPr>
        <p:blipFill>
          <a:blip r:embed="rId2"/>
          <a:stretch>
            <a:fillRect/>
          </a:stretch>
        </p:blipFill>
        <p:spPr>
          <a:xfrm>
            <a:off x="421173" y="437176"/>
            <a:ext cx="10637596" cy="5983648"/>
          </a:xfrm>
        </p:spPr>
      </p:pic>
    </p:spTree>
    <p:extLst>
      <p:ext uri="{BB962C8B-B14F-4D97-AF65-F5344CB8AC3E}">
        <p14:creationId xmlns:p14="http://schemas.microsoft.com/office/powerpoint/2010/main" xmlns="" val="217421695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559F60-4CE1-4E2F-86EA-1B60679F1F4A}"/>
              </a:ext>
            </a:extLst>
          </p:cNvPr>
          <p:cNvSpPr>
            <a:spLocks noGrp="1"/>
          </p:cNvSpPr>
          <p:nvPr>
            <p:ph type="title"/>
          </p:nvPr>
        </p:nvSpPr>
        <p:spPr>
          <a:xfrm>
            <a:off x="6095999" y="609600"/>
            <a:ext cx="5171557" cy="1257300"/>
          </a:xfrm>
        </p:spPr>
        <p:txBody>
          <a:bodyPr anchor="b">
            <a:normAutofit fontScale="90000"/>
          </a:bodyPr>
          <a:lstStyle/>
          <a:p>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3600" b="1" i="1" u="sng" dirty="0">
                <a:solidFill>
                  <a:schemeClr val="tx1"/>
                </a:solidFill>
              </a:rPr>
              <a:t>Delivery boy registration</a:t>
            </a:r>
            <a:r>
              <a:rPr lang="en-US" sz="1600" dirty="0"/>
              <a:t/>
            </a:r>
            <a:br>
              <a:rPr lang="en-US" sz="1600" dirty="0"/>
            </a:br>
            <a:r>
              <a:rPr lang="en-US" sz="1600" dirty="0"/>
              <a:t/>
            </a:r>
            <a:br>
              <a:rPr lang="en-US" sz="1600" dirty="0"/>
            </a:br>
            <a:r>
              <a:rPr lang="en-US" sz="1600" dirty="0"/>
              <a:t/>
            </a:r>
            <a:br>
              <a:rPr lang="en-US" sz="1600" dirty="0"/>
            </a:br>
            <a:r>
              <a:rPr lang="en-US" sz="1600" dirty="0"/>
              <a:t/>
            </a:r>
            <a:br>
              <a:rPr lang="en-US" sz="1600" dirty="0"/>
            </a:br>
            <a:r>
              <a:rPr lang="en-US" sz="1600" dirty="0"/>
              <a:t>	</a:t>
            </a:r>
          </a:p>
        </p:txBody>
      </p:sp>
      <p:sp>
        <p:nvSpPr>
          <p:cNvPr id="6" name="Content Placeholder 5">
            <a:extLst>
              <a:ext uri="{FF2B5EF4-FFF2-40B4-BE49-F238E27FC236}">
                <a16:creationId xmlns:a16="http://schemas.microsoft.com/office/drawing/2014/main" xmlns="" id="{5CDCE6B9-F308-072A-1711-1988396BC42E}"/>
              </a:ext>
            </a:extLst>
          </p:cNvPr>
          <p:cNvSpPr>
            <a:spLocks noGrp="1"/>
          </p:cNvSpPr>
          <p:nvPr>
            <p:ph idx="1"/>
          </p:nvPr>
        </p:nvSpPr>
        <p:spPr>
          <a:xfrm>
            <a:off x="6408615" y="2076450"/>
            <a:ext cx="4858942" cy="4035181"/>
          </a:xfrm>
        </p:spPr>
        <p:txBody>
          <a:bodyPr/>
          <a:lstStyle/>
          <a:p>
            <a:endParaRPr lang="en-IN" dirty="0"/>
          </a:p>
        </p:txBody>
      </p:sp>
      <p:pic>
        <p:nvPicPr>
          <p:cNvPr id="4" name="Picture 3">
            <a:extLst>
              <a:ext uri="{FF2B5EF4-FFF2-40B4-BE49-F238E27FC236}">
                <a16:creationId xmlns:a16="http://schemas.microsoft.com/office/drawing/2014/main" xmlns="" id="{2F1EEB89-A978-FD01-59DF-79A9E1821D14}"/>
              </a:ext>
            </a:extLst>
          </p:cNvPr>
          <p:cNvPicPr>
            <a:picLocks noChangeAspect="1"/>
          </p:cNvPicPr>
          <p:nvPr/>
        </p:nvPicPr>
        <p:blipFill>
          <a:blip r:embed="rId5"/>
          <a:stretch>
            <a:fillRect/>
          </a:stretch>
        </p:blipFill>
        <p:spPr>
          <a:xfrm>
            <a:off x="1261725" y="1398953"/>
            <a:ext cx="10293780" cy="5150338"/>
          </a:xfrm>
          <a:prstGeom prst="rect">
            <a:avLst/>
          </a:prstGeom>
        </p:spPr>
      </p:pic>
    </p:spTree>
    <p:extLst>
      <p:ext uri="{BB962C8B-B14F-4D97-AF65-F5344CB8AC3E}">
        <p14:creationId xmlns:p14="http://schemas.microsoft.com/office/powerpoint/2010/main" xmlns="" val="367660504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72B2D6DE-C9B5-4678-91EF-77E85F2350DA}"/>
              </a:ext>
              <a:ext uri="{C183D7F6-B498-43B3-948B-1728B52AA6E4}">
                <adec:decorative xmlns:adec="http://schemas.microsoft.com/office/drawing/2017/decorative" xmlns="" val="1"/>
              </a:ext>
            </a:extLst>
          </p:cNvPr>
          <p:cNvPicPr>
            <a:picLocks noChangeAspect="1"/>
          </p:cNvPicPr>
          <p:nvPr/>
        </p:nvPicPr>
        <p:blipFill rotWithShape="1">
          <a:blip r:embed="rId5">
            <a:extLst>
              <a:ext uri="{28A0092B-C50C-407E-A947-70E740481C1C}">
                <a14:useLocalDpi xmlns:a14="http://schemas.microsoft.com/office/drawing/2010/main" xmlns="" val="0"/>
              </a:ext>
            </a:extLst>
          </a:blip>
          <a:srcRect b="-1"/>
          <a:stretch/>
        </p:blipFill>
        <p:spPr>
          <a:xfrm>
            <a:off x="1" y="10"/>
            <a:ext cx="2485292" cy="6857990"/>
          </a:xfrm>
          <a:prstGeom prst="rect">
            <a:avLst/>
          </a:prstGeom>
        </p:spPr>
      </p:pic>
      <p:sp>
        <p:nvSpPr>
          <p:cNvPr id="2" name="Title 1">
            <a:extLst>
              <a:ext uri="{FF2B5EF4-FFF2-40B4-BE49-F238E27FC236}">
                <a16:creationId xmlns:a16="http://schemas.microsoft.com/office/drawing/2014/main" xmlns="" id="{89559F60-4CE1-4E2F-86EA-1B60679F1F4A}"/>
              </a:ext>
            </a:extLst>
          </p:cNvPr>
          <p:cNvSpPr>
            <a:spLocks noGrp="1"/>
          </p:cNvSpPr>
          <p:nvPr>
            <p:ph type="title"/>
          </p:nvPr>
        </p:nvSpPr>
        <p:spPr>
          <a:xfrm>
            <a:off x="286337" y="1586523"/>
            <a:ext cx="1948863" cy="1977291"/>
          </a:xfrm>
        </p:spPr>
        <p:txBody>
          <a:bodyPr anchor="b">
            <a:normAutofit fontScale="90000"/>
          </a:bodyPr>
          <a:lstStyle/>
          <a:p>
            <a:r>
              <a:rPr lang="en-US" sz="1600" dirty="0">
                <a:solidFill>
                  <a:schemeClr val="bg1"/>
                </a:solidFill>
              </a:rPr>
              <a:t/>
            </a:r>
            <a:br>
              <a:rPr lang="en-US" sz="1600" dirty="0">
                <a:solidFill>
                  <a:schemeClr val="bg1"/>
                </a:solidFill>
              </a:rPr>
            </a:br>
            <a:r>
              <a:rPr lang="en-US" sz="1600" dirty="0"/>
              <a:t/>
            </a:r>
            <a:br>
              <a:rPr lang="en-US" sz="1600" dirty="0"/>
            </a:br>
            <a:r>
              <a:rPr lang="en-US" sz="1600" dirty="0"/>
              <a:t> </a:t>
            </a:r>
            <a:r>
              <a:rPr lang="en-US" sz="5400" dirty="0">
                <a:solidFill>
                  <a:schemeClr val="bg1"/>
                </a:solidFill>
              </a:rPr>
              <a:t>Use Cases</a:t>
            </a:r>
            <a:r>
              <a:rPr lang="en-US" sz="1600" dirty="0"/>
              <a:t/>
            </a:r>
            <a:br>
              <a:rPr lang="en-US" sz="1600" dirty="0"/>
            </a:br>
            <a:r>
              <a:rPr lang="en-US" sz="1600" dirty="0"/>
              <a:t>	</a:t>
            </a:r>
          </a:p>
        </p:txBody>
      </p:sp>
      <p:sp>
        <p:nvSpPr>
          <p:cNvPr id="24" name="Content Placeholder 2">
            <a:extLst>
              <a:ext uri="{FF2B5EF4-FFF2-40B4-BE49-F238E27FC236}">
                <a16:creationId xmlns:a16="http://schemas.microsoft.com/office/drawing/2014/main" xmlns="" id="{F260476B-CCA6-412B-A9C5-399C34AE6F05}"/>
              </a:ext>
            </a:extLst>
          </p:cNvPr>
          <p:cNvSpPr>
            <a:spLocks noGrp="1"/>
          </p:cNvSpPr>
          <p:nvPr>
            <p:ph idx="1"/>
          </p:nvPr>
        </p:nvSpPr>
        <p:spPr>
          <a:xfrm>
            <a:off x="2640995" y="3429000"/>
            <a:ext cx="8147321" cy="3051983"/>
          </a:xfrm>
        </p:spPr>
        <p:txBody>
          <a:bodyPr anchor="t">
            <a:normAutofit/>
          </a:bodyPr>
          <a:lstStyle/>
          <a:p>
            <a:pPr marL="36900" indent="0">
              <a:buNone/>
            </a:pPr>
            <a:r>
              <a:rPr lang="en-US" sz="2800" dirty="0">
                <a:solidFill>
                  <a:schemeClr val="tx1"/>
                </a:solidFill>
              </a:rPr>
              <a:t> A) </a:t>
            </a:r>
            <a:r>
              <a:rPr lang="en-US" sz="2800" b="1" i="1" u="sng" dirty="0">
                <a:solidFill>
                  <a:schemeClr val="tx1"/>
                </a:solidFill>
              </a:rPr>
              <a:t>User access Home Page</a:t>
            </a:r>
          </a:p>
          <a:p>
            <a:pPr marL="36900" indent="0">
              <a:buNone/>
            </a:pPr>
            <a:r>
              <a:rPr lang="en-US" sz="2400" dirty="0">
                <a:solidFill>
                  <a:schemeClr val="tx1"/>
                </a:solidFill>
              </a:rPr>
              <a:t>In User access home page both user and admin can access the home page.</a:t>
            </a:r>
          </a:p>
          <a:p>
            <a:pPr marL="36900" indent="0">
              <a:buNone/>
            </a:pPr>
            <a:endParaRPr lang="en-US" sz="2800" b="1" i="1" u="sng" dirty="0">
              <a:solidFill>
                <a:schemeClr val="tx1"/>
              </a:solidFill>
            </a:endParaRPr>
          </a:p>
        </p:txBody>
      </p:sp>
      <p:pic>
        <p:nvPicPr>
          <p:cNvPr id="5" name="Picture 4">
            <a:extLst>
              <a:ext uri="{FF2B5EF4-FFF2-40B4-BE49-F238E27FC236}">
                <a16:creationId xmlns:a16="http://schemas.microsoft.com/office/drawing/2014/main" xmlns="" id="{3E265612-4A67-1C1F-83A1-A3E0856F3F3F}"/>
              </a:ext>
            </a:extLst>
          </p:cNvPr>
          <p:cNvPicPr>
            <a:picLocks noChangeAspect="1"/>
          </p:cNvPicPr>
          <p:nvPr/>
        </p:nvPicPr>
        <p:blipFill>
          <a:blip r:embed="rId6"/>
          <a:stretch>
            <a:fillRect/>
          </a:stretch>
        </p:blipFill>
        <p:spPr>
          <a:xfrm>
            <a:off x="4595445" y="273744"/>
            <a:ext cx="5900616" cy="2625557"/>
          </a:xfrm>
          <a:prstGeom prst="rect">
            <a:avLst/>
          </a:prstGeom>
        </p:spPr>
      </p:pic>
    </p:spTree>
    <p:extLst>
      <p:ext uri="{BB962C8B-B14F-4D97-AF65-F5344CB8AC3E}">
        <p14:creationId xmlns:p14="http://schemas.microsoft.com/office/powerpoint/2010/main" xmlns="" val="208988760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72B2D6DE-C9B5-4678-91EF-77E85F2350DA}"/>
              </a:ext>
              <a:ext uri="{C183D7F6-B498-43B3-948B-1728B52AA6E4}">
                <adec:decorative xmlns:adec="http://schemas.microsoft.com/office/drawing/2017/decorative" xmlns="" val="1"/>
              </a:ext>
            </a:extLst>
          </p:cNvPr>
          <p:cNvPicPr>
            <a:picLocks noChangeAspect="1"/>
          </p:cNvPicPr>
          <p:nvPr/>
        </p:nvPicPr>
        <p:blipFill rotWithShape="1">
          <a:blip r:embed="rId5">
            <a:extLst>
              <a:ext uri="{28A0092B-C50C-407E-A947-70E740481C1C}">
                <a14:useLocalDpi xmlns:a14="http://schemas.microsoft.com/office/drawing/2010/main" xmlns="" val="0"/>
              </a:ext>
            </a:extLst>
          </a:blip>
          <a:srcRect b="-1"/>
          <a:stretch/>
        </p:blipFill>
        <p:spPr>
          <a:xfrm>
            <a:off x="1" y="10"/>
            <a:ext cx="2485292" cy="6857990"/>
          </a:xfrm>
          <a:prstGeom prst="rect">
            <a:avLst/>
          </a:prstGeom>
        </p:spPr>
      </p:pic>
      <p:sp>
        <p:nvSpPr>
          <p:cNvPr id="2" name="Title 1">
            <a:extLst>
              <a:ext uri="{FF2B5EF4-FFF2-40B4-BE49-F238E27FC236}">
                <a16:creationId xmlns:a16="http://schemas.microsoft.com/office/drawing/2014/main" xmlns="" id="{89559F60-4CE1-4E2F-86EA-1B60679F1F4A}"/>
              </a:ext>
            </a:extLst>
          </p:cNvPr>
          <p:cNvSpPr>
            <a:spLocks noGrp="1"/>
          </p:cNvSpPr>
          <p:nvPr>
            <p:ph type="title"/>
          </p:nvPr>
        </p:nvSpPr>
        <p:spPr>
          <a:xfrm>
            <a:off x="132862" y="343877"/>
            <a:ext cx="2188307" cy="4040554"/>
          </a:xfrm>
        </p:spPr>
        <p:txBody>
          <a:bodyPr anchor="b">
            <a:normAutofit/>
          </a:bodyPr>
          <a:lstStyle/>
          <a:p>
            <a:r>
              <a:rPr lang="en-US" sz="1600" dirty="0">
                <a:solidFill>
                  <a:schemeClr val="bg1"/>
                </a:solidFill>
              </a:rPr>
              <a:t/>
            </a:r>
            <a:br>
              <a:rPr lang="en-US" sz="1600" dirty="0">
                <a:solidFill>
                  <a:schemeClr val="bg1"/>
                </a:solidFill>
              </a:rPr>
            </a:br>
            <a:r>
              <a:rPr lang="en-US" sz="1600" dirty="0"/>
              <a:t/>
            </a:r>
            <a:br>
              <a:rPr lang="en-US" sz="1600" dirty="0"/>
            </a:br>
            <a:r>
              <a:rPr lang="en-US" sz="1600" dirty="0"/>
              <a:t/>
            </a:r>
            <a:br>
              <a:rPr lang="en-US" sz="1600" dirty="0"/>
            </a:br>
            <a:r>
              <a:rPr lang="en-US" sz="5400" dirty="0">
                <a:solidFill>
                  <a:schemeClr val="bg1"/>
                </a:solidFill>
              </a:rPr>
              <a:t>Use Cases</a:t>
            </a:r>
            <a:r>
              <a:rPr lang="en-US" sz="1600" dirty="0"/>
              <a:t/>
            </a:r>
            <a:br>
              <a:rPr lang="en-US" sz="1600" dirty="0"/>
            </a:br>
            <a:r>
              <a:rPr lang="en-US" sz="1600" dirty="0"/>
              <a:t>	</a:t>
            </a:r>
          </a:p>
        </p:txBody>
      </p:sp>
      <p:sp>
        <p:nvSpPr>
          <p:cNvPr id="24" name="Content Placeholder 2">
            <a:extLst>
              <a:ext uri="{FF2B5EF4-FFF2-40B4-BE49-F238E27FC236}">
                <a16:creationId xmlns:a16="http://schemas.microsoft.com/office/drawing/2014/main" xmlns="" id="{F260476B-CCA6-412B-A9C5-399C34AE6F05}"/>
              </a:ext>
            </a:extLst>
          </p:cNvPr>
          <p:cNvSpPr>
            <a:spLocks noGrp="1"/>
          </p:cNvSpPr>
          <p:nvPr>
            <p:ph idx="1"/>
          </p:nvPr>
        </p:nvSpPr>
        <p:spPr>
          <a:xfrm>
            <a:off x="3039902" y="491639"/>
            <a:ext cx="8925452" cy="3110522"/>
          </a:xfrm>
        </p:spPr>
        <p:txBody>
          <a:bodyPr anchor="t">
            <a:normAutofit/>
          </a:bodyPr>
          <a:lstStyle/>
          <a:p>
            <a:pPr marL="36900" indent="0">
              <a:buNone/>
            </a:pPr>
            <a:r>
              <a:rPr lang="en-US" sz="2800" dirty="0">
                <a:solidFill>
                  <a:schemeClr val="tx1"/>
                </a:solidFill>
              </a:rPr>
              <a:t>B) </a:t>
            </a:r>
            <a:r>
              <a:rPr lang="en-US" sz="2800" b="1" i="1" u="sng" dirty="0">
                <a:solidFill>
                  <a:schemeClr val="tx1"/>
                </a:solidFill>
              </a:rPr>
              <a:t>User Login Or Signup</a:t>
            </a:r>
          </a:p>
          <a:p>
            <a:pPr marL="36900" indent="0">
              <a:buNone/>
            </a:pPr>
            <a:endParaRPr lang="en-US" sz="2800" b="1" i="1" u="sng" dirty="0">
              <a:solidFill>
                <a:schemeClr val="tx1"/>
              </a:solidFill>
            </a:endParaRPr>
          </a:p>
          <a:p>
            <a:pPr marL="36900" indent="0">
              <a:buNone/>
            </a:pPr>
            <a:endParaRPr lang="en-US" sz="2800" b="1" i="1" u="sng" dirty="0">
              <a:solidFill>
                <a:schemeClr val="tx1"/>
              </a:solidFill>
            </a:endParaRPr>
          </a:p>
        </p:txBody>
      </p:sp>
      <p:pic>
        <p:nvPicPr>
          <p:cNvPr id="6" name="Picture 5">
            <a:extLst>
              <a:ext uri="{FF2B5EF4-FFF2-40B4-BE49-F238E27FC236}">
                <a16:creationId xmlns:a16="http://schemas.microsoft.com/office/drawing/2014/main" xmlns="" id="{7FBB3496-FBA1-4A4E-510C-77BA0EDB860F}"/>
              </a:ext>
            </a:extLst>
          </p:cNvPr>
          <p:cNvPicPr>
            <a:picLocks noChangeAspect="1"/>
          </p:cNvPicPr>
          <p:nvPr/>
        </p:nvPicPr>
        <p:blipFill>
          <a:blip r:embed="rId6"/>
          <a:stretch>
            <a:fillRect/>
          </a:stretch>
        </p:blipFill>
        <p:spPr>
          <a:xfrm>
            <a:off x="3540369" y="1547446"/>
            <a:ext cx="7182339" cy="3938955"/>
          </a:xfrm>
          <a:prstGeom prst="rect">
            <a:avLst/>
          </a:prstGeom>
        </p:spPr>
      </p:pic>
    </p:spTree>
    <p:extLst>
      <p:ext uri="{BB962C8B-B14F-4D97-AF65-F5344CB8AC3E}">
        <p14:creationId xmlns:p14="http://schemas.microsoft.com/office/powerpoint/2010/main" xmlns="" val="401599053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72B2D6DE-C9B5-4678-91EF-77E85F2350DA}"/>
              </a:ext>
              <a:ext uri="{C183D7F6-B498-43B3-948B-1728B52AA6E4}">
                <adec:decorative xmlns:adec="http://schemas.microsoft.com/office/drawing/2017/decorative" xmlns="" val="1"/>
              </a:ext>
            </a:extLst>
          </p:cNvPr>
          <p:cNvPicPr>
            <a:picLocks noChangeAspect="1"/>
          </p:cNvPicPr>
          <p:nvPr/>
        </p:nvPicPr>
        <p:blipFill rotWithShape="1">
          <a:blip r:embed="rId5">
            <a:extLst>
              <a:ext uri="{28A0092B-C50C-407E-A947-70E740481C1C}">
                <a14:useLocalDpi xmlns:a14="http://schemas.microsoft.com/office/drawing/2010/main" xmlns="" val="0"/>
              </a:ext>
            </a:extLst>
          </a:blip>
          <a:srcRect b="-1"/>
          <a:stretch/>
        </p:blipFill>
        <p:spPr>
          <a:xfrm>
            <a:off x="1" y="10"/>
            <a:ext cx="2485292" cy="6857990"/>
          </a:xfrm>
          <a:prstGeom prst="rect">
            <a:avLst/>
          </a:prstGeom>
        </p:spPr>
      </p:pic>
      <p:sp>
        <p:nvSpPr>
          <p:cNvPr id="2" name="Title 1">
            <a:extLst>
              <a:ext uri="{FF2B5EF4-FFF2-40B4-BE49-F238E27FC236}">
                <a16:creationId xmlns:a16="http://schemas.microsoft.com/office/drawing/2014/main" xmlns="" id="{89559F60-4CE1-4E2F-86EA-1B60679F1F4A}"/>
              </a:ext>
            </a:extLst>
          </p:cNvPr>
          <p:cNvSpPr>
            <a:spLocks noGrp="1"/>
          </p:cNvSpPr>
          <p:nvPr>
            <p:ph type="title"/>
          </p:nvPr>
        </p:nvSpPr>
        <p:spPr>
          <a:xfrm>
            <a:off x="132862" y="343877"/>
            <a:ext cx="2188307" cy="4040554"/>
          </a:xfrm>
        </p:spPr>
        <p:txBody>
          <a:bodyPr anchor="b">
            <a:normAutofit/>
          </a:bodyPr>
          <a:lstStyle/>
          <a:p>
            <a:r>
              <a:rPr lang="en-US" sz="1600" dirty="0">
                <a:solidFill>
                  <a:schemeClr val="bg1"/>
                </a:solidFill>
              </a:rPr>
              <a:t/>
            </a:r>
            <a:br>
              <a:rPr lang="en-US" sz="1600" dirty="0">
                <a:solidFill>
                  <a:schemeClr val="bg1"/>
                </a:solidFill>
              </a:rPr>
            </a:br>
            <a:r>
              <a:rPr lang="en-US" sz="1600" dirty="0"/>
              <a:t/>
            </a:r>
            <a:br>
              <a:rPr lang="en-US" sz="1600" dirty="0"/>
            </a:br>
            <a:r>
              <a:rPr lang="en-US" sz="1600" dirty="0"/>
              <a:t/>
            </a:r>
            <a:br>
              <a:rPr lang="en-US" sz="1600" dirty="0"/>
            </a:br>
            <a:r>
              <a:rPr lang="en-US" sz="5400" dirty="0">
                <a:solidFill>
                  <a:schemeClr val="bg1"/>
                </a:solidFill>
              </a:rPr>
              <a:t>Use Cases</a:t>
            </a:r>
            <a:r>
              <a:rPr lang="en-US" sz="1600" dirty="0"/>
              <a:t/>
            </a:r>
            <a:br>
              <a:rPr lang="en-US" sz="1600" dirty="0"/>
            </a:br>
            <a:r>
              <a:rPr lang="en-US" sz="1600" dirty="0"/>
              <a:t>	</a:t>
            </a:r>
          </a:p>
        </p:txBody>
      </p:sp>
      <p:sp>
        <p:nvSpPr>
          <p:cNvPr id="24" name="Content Placeholder 2">
            <a:extLst>
              <a:ext uri="{FF2B5EF4-FFF2-40B4-BE49-F238E27FC236}">
                <a16:creationId xmlns:a16="http://schemas.microsoft.com/office/drawing/2014/main" xmlns="" id="{F260476B-CCA6-412B-A9C5-399C34AE6F05}"/>
              </a:ext>
            </a:extLst>
          </p:cNvPr>
          <p:cNvSpPr>
            <a:spLocks noGrp="1"/>
          </p:cNvSpPr>
          <p:nvPr>
            <p:ph idx="1"/>
          </p:nvPr>
        </p:nvSpPr>
        <p:spPr>
          <a:xfrm>
            <a:off x="2977379" y="453292"/>
            <a:ext cx="5074565" cy="5337908"/>
          </a:xfrm>
        </p:spPr>
        <p:txBody>
          <a:bodyPr anchor="t">
            <a:normAutofit/>
          </a:bodyPr>
          <a:lstStyle/>
          <a:p>
            <a:pPr marL="36900" indent="0">
              <a:buNone/>
            </a:pPr>
            <a:r>
              <a:rPr lang="en-US" sz="2800" dirty="0">
                <a:solidFill>
                  <a:schemeClr val="tx1"/>
                </a:solidFill>
              </a:rPr>
              <a:t>C) </a:t>
            </a:r>
            <a:r>
              <a:rPr lang="en-US" sz="2800" b="1" i="1" u="sng" dirty="0">
                <a:solidFill>
                  <a:schemeClr val="tx1"/>
                </a:solidFill>
              </a:rPr>
              <a:t>User use case: user activities</a:t>
            </a:r>
          </a:p>
          <a:p>
            <a:pPr marL="36900" indent="0">
              <a:buNone/>
            </a:pPr>
            <a:endParaRPr lang="en-US" sz="2800" b="1" i="1" u="sng" dirty="0">
              <a:solidFill>
                <a:schemeClr val="tx1"/>
              </a:solidFill>
            </a:endParaRPr>
          </a:p>
          <a:p>
            <a:pPr marL="36900" indent="0">
              <a:buNone/>
            </a:pPr>
            <a:endParaRPr lang="en-US" sz="2800" b="1" i="1" u="sng" dirty="0">
              <a:solidFill>
                <a:schemeClr val="tx1"/>
              </a:solidFill>
            </a:endParaRPr>
          </a:p>
        </p:txBody>
      </p:sp>
      <p:pic>
        <p:nvPicPr>
          <p:cNvPr id="5" name="Picture 4">
            <a:extLst>
              <a:ext uri="{FF2B5EF4-FFF2-40B4-BE49-F238E27FC236}">
                <a16:creationId xmlns:a16="http://schemas.microsoft.com/office/drawing/2014/main" xmlns="" id="{593A4839-C562-4794-287C-7F5A9273F206}"/>
              </a:ext>
            </a:extLst>
          </p:cNvPr>
          <p:cNvPicPr>
            <a:picLocks noChangeAspect="1"/>
          </p:cNvPicPr>
          <p:nvPr/>
        </p:nvPicPr>
        <p:blipFill>
          <a:blip r:embed="rId6"/>
          <a:stretch>
            <a:fillRect/>
          </a:stretch>
        </p:blipFill>
        <p:spPr>
          <a:xfrm>
            <a:off x="3593125" y="1514598"/>
            <a:ext cx="7825151" cy="4276602"/>
          </a:xfrm>
          <a:prstGeom prst="rect">
            <a:avLst/>
          </a:prstGeom>
        </p:spPr>
      </p:pic>
    </p:spTree>
    <p:extLst>
      <p:ext uri="{BB962C8B-B14F-4D97-AF65-F5344CB8AC3E}">
        <p14:creationId xmlns:p14="http://schemas.microsoft.com/office/powerpoint/2010/main" xmlns="" val="122911856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72B2D6DE-C9B5-4678-91EF-77E85F2350DA}"/>
              </a:ext>
              <a:ext uri="{C183D7F6-B498-43B3-948B-1728B52AA6E4}">
                <adec:decorative xmlns:adec="http://schemas.microsoft.com/office/drawing/2017/decorative" xmlns="" val="1"/>
              </a:ext>
            </a:extLst>
          </p:cNvPr>
          <p:cNvPicPr>
            <a:picLocks noChangeAspect="1"/>
          </p:cNvPicPr>
          <p:nvPr/>
        </p:nvPicPr>
        <p:blipFill rotWithShape="1">
          <a:blip r:embed="rId5">
            <a:extLst>
              <a:ext uri="{28A0092B-C50C-407E-A947-70E740481C1C}">
                <a14:useLocalDpi xmlns:a14="http://schemas.microsoft.com/office/drawing/2010/main" xmlns="" val="0"/>
              </a:ext>
            </a:extLst>
          </a:blip>
          <a:srcRect b="-1"/>
          <a:stretch/>
        </p:blipFill>
        <p:spPr>
          <a:xfrm>
            <a:off x="1" y="10"/>
            <a:ext cx="2485292" cy="6857990"/>
          </a:xfrm>
          <a:prstGeom prst="rect">
            <a:avLst/>
          </a:prstGeom>
        </p:spPr>
      </p:pic>
      <p:sp>
        <p:nvSpPr>
          <p:cNvPr id="2" name="Title 1">
            <a:extLst>
              <a:ext uri="{FF2B5EF4-FFF2-40B4-BE49-F238E27FC236}">
                <a16:creationId xmlns:a16="http://schemas.microsoft.com/office/drawing/2014/main" xmlns="" id="{89559F60-4CE1-4E2F-86EA-1B60679F1F4A}"/>
              </a:ext>
            </a:extLst>
          </p:cNvPr>
          <p:cNvSpPr>
            <a:spLocks noGrp="1"/>
          </p:cNvSpPr>
          <p:nvPr>
            <p:ph type="title"/>
          </p:nvPr>
        </p:nvSpPr>
        <p:spPr>
          <a:xfrm>
            <a:off x="132862" y="343877"/>
            <a:ext cx="2188307" cy="4040554"/>
          </a:xfrm>
        </p:spPr>
        <p:txBody>
          <a:bodyPr anchor="b">
            <a:normAutofit/>
          </a:bodyPr>
          <a:lstStyle/>
          <a:p>
            <a:r>
              <a:rPr lang="en-US" sz="1600" dirty="0">
                <a:solidFill>
                  <a:schemeClr val="bg1"/>
                </a:solidFill>
              </a:rPr>
              <a:t/>
            </a:r>
            <a:br>
              <a:rPr lang="en-US" sz="1600" dirty="0">
                <a:solidFill>
                  <a:schemeClr val="bg1"/>
                </a:solidFill>
              </a:rPr>
            </a:br>
            <a:r>
              <a:rPr lang="en-US" sz="1600" dirty="0"/>
              <a:t/>
            </a:r>
            <a:br>
              <a:rPr lang="en-US" sz="1600" dirty="0"/>
            </a:br>
            <a:r>
              <a:rPr lang="en-US" sz="1600" dirty="0"/>
              <a:t/>
            </a:r>
            <a:br>
              <a:rPr lang="en-US" sz="1600" dirty="0"/>
            </a:br>
            <a:r>
              <a:rPr lang="en-US" sz="5400" dirty="0">
                <a:solidFill>
                  <a:schemeClr val="bg1"/>
                </a:solidFill>
              </a:rPr>
              <a:t>Use Cases</a:t>
            </a:r>
            <a:r>
              <a:rPr lang="en-US" sz="1600" dirty="0"/>
              <a:t/>
            </a:r>
            <a:br>
              <a:rPr lang="en-US" sz="1600" dirty="0"/>
            </a:br>
            <a:r>
              <a:rPr lang="en-US" sz="1600" dirty="0"/>
              <a:t>	</a:t>
            </a:r>
          </a:p>
        </p:txBody>
      </p:sp>
      <p:sp>
        <p:nvSpPr>
          <p:cNvPr id="24" name="Content Placeholder 2">
            <a:extLst>
              <a:ext uri="{FF2B5EF4-FFF2-40B4-BE49-F238E27FC236}">
                <a16:creationId xmlns:a16="http://schemas.microsoft.com/office/drawing/2014/main" xmlns="" id="{F260476B-CCA6-412B-A9C5-399C34AE6F05}"/>
              </a:ext>
            </a:extLst>
          </p:cNvPr>
          <p:cNvSpPr>
            <a:spLocks noGrp="1"/>
          </p:cNvSpPr>
          <p:nvPr>
            <p:ph idx="1"/>
          </p:nvPr>
        </p:nvSpPr>
        <p:spPr>
          <a:xfrm>
            <a:off x="2977379" y="453292"/>
            <a:ext cx="5074565" cy="5337908"/>
          </a:xfrm>
        </p:spPr>
        <p:txBody>
          <a:bodyPr anchor="t">
            <a:normAutofit/>
          </a:bodyPr>
          <a:lstStyle/>
          <a:p>
            <a:pPr marL="36900" indent="0">
              <a:buNone/>
            </a:pPr>
            <a:r>
              <a:rPr lang="en-US" sz="2800" dirty="0">
                <a:solidFill>
                  <a:schemeClr val="tx1"/>
                </a:solidFill>
              </a:rPr>
              <a:t>D) </a:t>
            </a:r>
            <a:r>
              <a:rPr lang="en-US" sz="2800" b="1" i="1" u="sng" dirty="0">
                <a:solidFill>
                  <a:schemeClr val="tx1"/>
                </a:solidFill>
              </a:rPr>
              <a:t>User select categories</a:t>
            </a:r>
          </a:p>
          <a:p>
            <a:pPr marL="36900" indent="0">
              <a:buNone/>
            </a:pPr>
            <a:endParaRPr lang="en-US" sz="2800" b="1" i="1" u="sng" dirty="0">
              <a:solidFill>
                <a:schemeClr val="tx1"/>
              </a:solidFill>
            </a:endParaRPr>
          </a:p>
        </p:txBody>
      </p:sp>
      <p:pic>
        <p:nvPicPr>
          <p:cNvPr id="8" name="Picture 7">
            <a:extLst>
              <a:ext uri="{FF2B5EF4-FFF2-40B4-BE49-F238E27FC236}">
                <a16:creationId xmlns:a16="http://schemas.microsoft.com/office/drawing/2014/main" xmlns="" id="{0B0390FA-1F74-B87B-589E-06BEC1F608E5}"/>
              </a:ext>
            </a:extLst>
          </p:cNvPr>
          <p:cNvPicPr>
            <a:picLocks noChangeAspect="1"/>
          </p:cNvPicPr>
          <p:nvPr/>
        </p:nvPicPr>
        <p:blipFill>
          <a:blip r:embed="rId6"/>
          <a:stretch>
            <a:fillRect/>
          </a:stretch>
        </p:blipFill>
        <p:spPr>
          <a:xfrm>
            <a:off x="3597174" y="1400175"/>
            <a:ext cx="7289657" cy="4057650"/>
          </a:xfrm>
          <a:prstGeom prst="rect">
            <a:avLst/>
          </a:prstGeom>
        </p:spPr>
      </p:pic>
    </p:spTree>
    <p:extLst>
      <p:ext uri="{BB962C8B-B14F-4D97-AF65-F5344CB8AC3E}">
        <p14:creationId xmlns:p14="http://schemas.microsoft.com/office/powerpoint/2010/main" xmlns="" val="295835192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72B2D6DE-C9B5-4678-91EF-77E85F2350DA}"/>
              </a:ext>
              <a:ext uri="{C183D7F6-B498-43B3-948B-1728B52AA6E4}">
                <adec:decorative xmlns:adec="http://schemas.microsoft.com/office/drawing/2017/decorative" xmlns="" val="1"/>
              </a:ext>
            </a:extLst>
          </p:cNvPr>
          <p:cNvPicPr>
            <a:picLocks noChangeAspect="1"/>
          </p:cNvPicPr>
          <p:nvPr/>
        </p:nvPicPr>
        <p:blipFill rotWithShape="1">
          <a:blip r:embed="rId5">
            <a:extLst>
              <a:ext uri="{28A0092B-C50C-407E-A947-70E740481C1C}">
                <a14:useLocalDpi xmlns:a14="http://schemas.microsoft.com/office/drawing/2010/main" xmlns="" val="0"/>
              </a:ext>
            </a:extLst>
          </a:blip>
          <a:srcRect b="-1"/>
          <a:stretch/>
        </p:blipFill>
        <p:spPr>
          <a:xfrm>
            <a:off x="1" y="10"/>
            <a:ext cx="2485292" cy="6857990"/>
          </a:xfrm>
          <a:prstGeom prst="rect">
            <a:avLst/>
          </a:prstGeom>
        </p:spPr>
      </p:pic>
      <p:sp>
        <p:nvSpPr>
          <p:cNvPr id="2" name="Title 1">
            <a:extLst>
              <a:ext uri="{FF2B5EF4-FFF2-40B4-BE49-F238E27FC236}">
                <a16:creationId xmlns:a16="http://schemas.microsoft.com/office/drawing/2014/main" xmlns="" id="{89559F60-4CE1-4E2F-86EA-1B60679F1F4A}"/>
              </a:ext>
            </a:extLst>
          </p:cNvPr>
          <p:cNvSpPr>
            <a:spLocks noGrp="1"/>
          </p:cNvSpPr>
          <p:nvPr>
            <p:ph type="title"/>
          </p:nvPr>
        </p:nvSpPr>
        <p:spPr>
          <a:xfrm>
            <a:off x="132862" y="343877"/>
            <a:ext cx="2188307" cy="4040554"/>
          </a:xfrm>
        </p:spPr>
        <p:txBody>
          <a:bodyPr anchor="b">
            <a:normAutofit/>
          </a:bodyPr>
          <a:lstStyle/>
          <a:p>
            <a:r>
              <a:rPr lang="en-US" sz="1600" dirty="0">
                <a:solidFill>
                  <a:schemeClr val="bg1"/>
                </a:solidFill>
              </a:rPr>
              <a:t/>
            </a:r>
            <a:br>
              <a:rPr lang="en-US" sz="1600" dirty="0">
                <a:solidFill>
                  <a:schemeClr val="bg1"/>
                </a:solidFill>
              </a:rPr>
            </a:br>
            <a:r>
              <a:rPr lang="en-US" sz="1600" dirty="0"/>
              <a:t/>
            </a:r>
            <a:br>
              <a:rPr lang="en-US" sz="1600" dirty="0"/>
            </a:br>
            <a:r>
              <a:rPr lang="en-US" sz="1600" dirty="0"/>
              <a:t/>
            </a:r>
            <a:br>
              <a:rPr lang="en-US" sz="1600" dirty="0"/>
            </a:br>
            <a:r>
              <a:rPr lang="en-US" sz="5400" dirty="0">
                <a:solidFill>
                  <a:schemeClr val="bg1"/>
                </a:solidFill>
              </a:rPr>
              <a:t>Use Cases</a:t>
            </a:r>
            <a:r>
              <a:rPr lang="en-US" sz="1600" dirty="0"/>
              <a:t/>
            </a:r>
            <a:br>
              <a:rPr lang="en-US" sz="1600" dirty="0"/>
            </a:br>
            <a:r>
              <a:rPr lang="en-US" sz="1600" dirty="0"/>
              <a:t>	</a:t>
            </a:r>
          </a:p>
        </p:txBody>
      </p:sp>
      <p:sp>
        <p:nvSpPr>
          <p:cNvPr id="24" name="Content Placeholder 2">
            <a:extLst>
              <a:ext uri="{FF2B5EF4-FFF2-40B4-BE49-F238E27FC236}">
                <a16:creationId xmlns:a16="http://schemas.microsoft.com/office/drawing/2014/main" xmlns="" id="{F260476B-CCA6-412B-A9C5-399C34AE6F05}"/>
              </a:ext>
            </a:extLst>
          </p:cNvPr>
          <p:cNvSpPr>
            <a:spLocks noGrp="1"/>
          </p:cNvSpPr>
          <p:nvPr>
            <p:ph idx="1"/>
          </p:nvPr>
        </p:nvSpPr>
        <p:spPr>
          <a:xfrm>
            <a:off x="2977379" y="851877"/>
            <a:ext cx="4128270" cy="4939323"/>
          </a:xfrm>
        </p:spPr>
        <p:txBody>
          <a:bodyPr anchor="t">
            <a:normAutofit/>
          </a:bodyPr>
          <a:lstStyle/>
          <a:p>
            <a:pPr marL="36900" indent="0">
              <a:buNone/>
            </a:pPr>
            <a:r>
              <a:rPr lang="en-US" sz="2800" dirty="0">
                <a:solidFill>
                  <a:schemeClr val="tx1"/>
                </a:solidFill>
              </a:rPr>
              <a:t>E)</a:t>
            </a:r>
            <a:r>
              <a:rPr lang="en-US" sz="2800" b="1" i="1" u="sng" dirty="0">
                <a:solidFill>
                  <a:schemeClr val="tx1"/>
                </a:solidFill>
              </a:rPr>
              <a:t>Admin use case admin    panel</a:t>
            </a:r>
          </a:p>
        </p:txBody>
      </p:sp>
      <p:pic>
        <p:nvPicPr>
          <p:cNvPr id="6" name="Picture 5">
            <a:extLst>
              <a:ext uri="{FF2B5EF4-FFF2-40B4-BE49-F238E27FC236}">
                <a16:creationId xmlns:a16="http://schemas.microsoft.com/office/drawing/2014/main" xmlns="" id="{904D696E-FDD9-193F-7A8B-0463453B014D}"/>
              </a:ext>
            </a:extLst>
          </p:cNvPr>
          <p:cNvPicPr>
            <a:picLocks noChangeAspect="1"/>
          </p:cNvPicPr>
          <p:nvPr/>
        </p:nvPicPr>
        <p:blipFill>
          <a:blip r:embed="rId6"/>
          <a:stretch>
            <a:fillRect/>
          </a:stretch>
        </p:blipFill>
        <p:spPr>
          <a:xfrm>
            <a:off x="4628172" y="1723537"/>
            <a:ext cx="6805735" cy="4438650"/>
          </a:xfrm>
          <a:prstGeom prst="rect">
            <a:avLst/>
          </a:prstGeom>
        </p:spPr>
      </p:pic>
    </p:spTree>
    <p:extLst>
      <p:ext uri="{BB962C8B-B14F-4D97-AF65-F5344CB8AC3E}">
        <p14:creationId xmlns:p14="http://schemas.microsoft.com/office/powerpoint/2010/main" xmlns="" val="263282382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D0D41BB-6CC6-B28C-8321-245DAAB0ACBC}"/>
              </a:ext>
            </a:extLst>
          </p:cNvPr>
          <p:cNvSpPr>
            <a:spLocks noGrp="1"/>
          </p:cNvSpPr>
          <p:nvPr>
            <p:ph type="title"/>
          </p:nvPr>
        </p:nvSpPr>
        <p:spPr>
          <a:xfrm>
            <a:off x="289169" y="140677"/>
            <a:ext cx="5806831" cy="1234831"/>
          </a:xfrm>
        </p:spPr>
        <p:txBody>
          <a:bodyPr>
            <a:normAutofit/>
          </a:bodyPr>
          <a:lstStyle/>
          <a:p>
            <a:r>
              <a:rPr lang="en-IN" sz="4800" b="1" u="sng" dirty="0"/>
              <a:t>Flow Chart Diagram</a:t>
            </a:r>
          </a:p>
        </p:txBody>
      </p:sp>
      <p:pic>
        <p:nvPicPr>
          <p:cNvPr id="5" name="Content Placeholder 4">
            <a:extLst>
              <a:ext uri="{FF2B5EF4-FFF2-40B4-BE49-F238E27FC236}">
                <a16:creationId xmlns:a16="http://schemas.microsoft.com/office/drawing/2014/main" xmlns="" id="{8D57BA8A-3CEA-AB00-7954-F353AEDBE831}"/>
              </a:ext>
            </a:extLst>
          </p:cNvPr>
          <p:cNvPicPr>
            <a:picLocks noGrp="1" noChangeAspect="1"/>
          </p:cNvPicPr>
          <p:nvPr>
            <p:ph idx="1"/>
          </p:nvPr>
        </p:nvPicPr>
        <p:blipFill>
          <a:blip r:embed="rId2"/>
          <a:stretch>
            <a:fillRect/>
          </a:stretch>
        </p:blipFill>
        <p:spPr>
          <a:xfrm>
            <a:off x="2478926" y="1357923"/>
            <a:ext cx="7446611" cy="5234874"/>
          </a:xfrm>
        </p:spPr>
      </p:pic>
    </p:spTree>
    <p:extLst>
      <p:ext uri="{BB962C8B-B14F-4D97-AF65-F5344CB8AC3E}">
        <p14:creationId xmlns:p14="http://schemas.microsoft.com/office/powerpoint/2010/main" xmlns="" val="98196464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559F60-4CE1-4E2F-86EA-1B60679F1F4A}"/>
              </a:ext>
            </a:extLst>
          </p:cNvPr>
          <p:cNvSpPr>
            <a:spLocks noGrp="1"/>
          </p:cNvSpPr>
          <p:nvPr>
            <p:ph type="title" idx="4294967295"/>
          </p:nvPr>
        </p:nvSpPr>
        <p:spPr>
          <a:xfrm>
            <a:off x="179294" y="2652967"/>
            <a:ext cx="5827059" cy="3147197"/>
          </a:xfrm>
        </p:spPr>
        <p:txBody>
          <a:bodyPr anchor="b">
            <a:normAutofit/>
          </a:bodyPr>
          <a:lstStyle/>
          <a:p>
            <a:pPr algn="l"/>
            <a:r>
              <a:rPr lang="en-US" sz="1600" dirty="0"/>
              <a:t/>
            </a:r>
            <a:br>
              <a:rPr lang="en-US" sz="1600" dirty="0"/>
            </a:br>
            <a:r>
              <a:rPr lang="en-US" sz="1600" dirty="0"/>
              <a:t/>
            </a:r>
            <a:br>
              <a:rPr lang="en-US" sz="1600" dirty="0"/>
            </a:br>
            <a:r>
              <a:rPr lang="en-US" sz="1600" dirty="0"/>
              <a:t/>
            </a:r>
            <a:br>
              <a:rPr lang="en-US" sz="1600" dirty="0"/>
            </a:br>
            <a:r>
              <a:rPr lang="en-US" sz="1600" dirty="0"/>
              <a:t/>
            </a:r>
            <a:br>
              <a:rPr lang="en-US" sz="1600" dirty="0"/>
            </a:br>
            <a:r>
              <a:rPr lang="en-US" sz="1600" dirty="0"/>
              <a:t>	</a:t>
            </a:r>
          </a:p>
        </p:txBody>
      </p:sp>
      <p:sp>
        <p:nvSpPr>
          <p:cNvPr id="24" name="Content Placeholder 2">
            <a:extLst>
              <a:ext uri="{FF2B5EF4-FFF2-40B4-BE49-F238E27FC236}">
                <a16:creationId xmlns:a16="http://schemas.microsoft.com/office/drawing/2014/main" xmlns="" id="{F260476B-CCA6-412B-A9C5-399C34AE6F05}"/>
              </a:ext>
            </a:extLst>
          </p:cNvPr>
          <p:cNvSpPr>
            <a:spLocks noGrp="1"/>
          </p:cNvSpPr>
          <p:nvPr>
            <p:ph idx="4294967295"/>
          </p:nvPr>
        </p:nvSpPr>
        <p:spPr>
          <a:xfrm rot="10800000" flipV="1">
            <a:off x="2240188" y="4861972"/>
            <a:ext cx="197224" cy="439271"/>
          </a:xfrm>
        </p:spPr>
        <p:txBody>
          <a:bodyPr anchor="t">
            <a:normAutofit fontScale="47500" lnSpcReduction="20000"/>
          </a:bodyPr>
          <a:lstStyle/>
          <a:p>
            <a:pPr marL="36900" indent="0">
              <a:buNone/>
            </a:pPr>
            <a:endParaRPr lang="en-US" sz="4800" dirty="0">
              <a:solidFill>
                <a:schemeClr val="bg1"/>
              </a:solidFill>
            </a:endParaRPr>
          </a:p>
        </p:txBody>
      </p:sp>
      <p:pic>
        <p:nvPicPr>
          <p:cNvPr id="5" name="Picture 4">
            <a:extLst>
              <a:ext uri="{FF2B5EF4-FFF2-40B4-BE49-F238E27FC236}">
                <a16:creationId xmlns:a16="http://schemas.microsoft.com/office/drawing/2014/main" xmlns="" id="{B6A2BCF6-E6B8-F4FE-64A0-D60D34DEB62A}"/>
              </a:ext>
            </a:extLst>
          </p:cNvPr>
          <p:cNvPicPr>
            <a:picLocks noChangeAspect="1"/>
          </p:cNvPicPr>
          <p:nvPr/>
        </p:nvPicPr>
        <p:blipFill>
          <a:blip r:embed="rId5"/>
          <a:stretch>
            <a:fillRect/>
          </a:stretch>
        </p:blipFill>
        <p:spPr>
          <a:xfrm>
            <a:off x="179294" y="281803"/>
            <a:ext cx="6846737" cy="2648276"/>
          </a:xfrm>
          <a:prstGeom prst="rect">
            <a:avLst/>
          </a:prstGeom>
        </p:spPr>
      </p:pic>
      <p:pic>
        <p:nvPicPr>
          <p:cNvPr id="6" name="Picture 5">
            <a:extLst>
              <a:ext uri="{FF2B5EF4-FFF2-40B4-BE49-F238E27FC236}">
                <a16:creationId xmlns:a16="http://schemas.microsoft.com/office/drawing/2014/main" xmlns="" id="{9B016174-BDE3-0FA9-9A30-0586DC9370C2}"/>
              </a:ext>
            </a:extLst>
          </p:cNvPr>
          <p:cNvPicPr>
            <a:picLocks noChangeAspect="1"/>
          </p:cNvPicPr>
          <p:nvPr/>
        </p:nvPicPr>
        <p:blipFill>
          <a:blip r:embed="rId6"/>
          <a:stretch>
            <a:fillRect/>
          </a:stretch>
        </p:blipFill>
        <p:spPr>
          <a:xfrm>
            <a:off x="460000" y="3429000"/>
            <a:ext cx="6442093" cy="2464500"/>
          </a:xfrm>
          <a:prstGeom prst="rect">
            <a:avLst/>
          </a:prstGeom>
        </p:spPr>
      </p:pic>
      <p:pic>
        <p:nvPicPr>
          <p:cNvPr id="7" name="Content Placeholder 4">
            <a:extLst>
              <a:ext uri="{FF2B5EF4-FFF2-40B4-BE49-F238E27FC236}">
                <a16:creationId xmlns:a16="http://schemas.microsoft.com/office/drawing/2014/main" xmlns="" id="{5F8E1BD5-26B6-BECB-0A1A-41959C326C4E}"/>
              </a:ext>
            </a:extLst>
          </p:cNvPr>
          <p:cNvPicPr>
            <a:picLocks noChangeAspect="1"/>
          </p:cNvPicPr>
          <p:nvPr/>
        </p:nvPicPr>
        <p:blipFill rotWithShape="1">
          <a:blip r:embed="rId7"/>
          <a:srcRect t="1271" r="849" b="134"/>
          <a:stretch/>
        </p:blipFill>
        <p:spPr>
          <a:xfrm>
            <a:off x="7494955" y="689347"/>
            <a:ext cx="4162914" cy="4812684"/>
          </a:xfrm>
          <a:prstGeom prst="rect">
            <a:avLst/>
          </a:prstGeom>
          <a:effectLst>
            <a:outerShdw blurRad="25400" dir="17880000">
              <a:srgbClr val="000000">
                <a:alpha val="46000"/>
              </a:srgbClr>
            </a:outerShdw>
          </a:effectLst>
        </p:spPr>
      </p:pic>
    </p:spTree>
    <p:extLst>
      <p:ext uri="{BB962C8B-B14F-4D97-AF65-F5344CB8AC3E}">
        <p14:creationId xmlns:p14="http://schemas.microsoft.com/office/powerpoint/2010/main" xmlns="" val="5168557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72B2D6DE-C9B5-4678-91EF-77E85F2350DA}"/>
              </a:ext>
              <a:ext uri="{C183D7F6-B498-43B3-948B-1728B52AA6E4}">
                <adec:decorative xmlns:adec="http://schemas.microsoft.com/office/drawing/2017/decorative" xmlns="" val="1"/>
              </a:ext>
            </a:extLst>
          </p:cNvPr>
          <p:cNvPicPr>
            <a:picLocks noChangeAspect="1"/>
          </p:cNvPicPr>
          <p:nvPr/>
        </p:nvPicPr>
        <p:blipFill rotWithShape="1">
          <a:blip r:embed="rId5">
            <a:extLst>
              <a:ext uri="{28A0092B-C50C-407E-A947-70E740481C1C}">
                <a14:useLocalDpi xmlns:a14="http://schemas.microsoft.com/office/drawing/2010/main" xmlns="" val="0"/>
              </a:ext>
            </a:extLst>
          </a:blip>
          <a:srcRect b="-1"/>
          <a:stretch/>
        </p:blipFill>
        <p:spPr>
          <a:xfrm>
            <a:off x="0" y="0"/>
            <a:ext cx="6265648" cy="6924675"/>
          </a:xfrm>
          <a:prstGeom prst="rect">
            <a:avLst/>
          </a:prstGeom>
        </p:spPr>
      </p:pic>
      <p:sp>
        <p:nvSpPr>
          <p:cNvPr id="2" name="Title 1">
            <a:extLst>
              <a:ext uri="{FF2B5EF4-FFF2-40B4-BE49-F238E27FC236}">
                <a16:creationId xmlns:a16="http://schemas.microsoft.com/office/drawing/2014/main" xmlns="" id="{89559F60-4CE1-4E2F-86EA-1B60679F1F4A}"/>
              </a:ext>
            </a:extLst>
          </p:cNvPr>
          <p:cNvSpPr>
            <a:spLocks noGrp="1"/>
          </p:cNvSpPr>
          <p:nvPr>
            <p:ph type="title" idx="4294967295"/>
          </p:nvPr>
        </p:nvSpPr>
        <p:spPr>
          <a:xfrm>
            <a:off x="-169647" y="1479177"/>
            <a:ext cx="6265647" cy="5136776"/>
          </a:xfrm>
        </p:spPr>
        <p:txBody>
          <a:bodyPr anchor="b">
            <a:normAutofit/>
          </a:bodyPr>
          <a:lstStyle/>
          <a:p>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1600" dirty="0"/>
              <a:t/>
            </a:r>
            <a:br>
              <a:rPr lang="en-US" sz="1600" dirty="0"/>
            </a:br>
            <a:r>
              <a:rPr lang="en-US" sz="1600" dirty="0"/>
              <a:t/>
            </a:r>
            <a:br>
              <a:rPr lang="en-US" sz="1600" dirty="0"/>
            </a:br>
            <a:r>
              <a:rPr lang="en-US" sz="1600" dirty="0"/>
              <a:t/>
            </a:r>
            <a:br>
              <a:rPr lang="en-US" sz="1600" dirty="0"/>
            </a:br>
            <a:r>
              <a:rPr lang="en-US" sz="1600" dirty="0"/>
              <a:t/>
            </a:r>
            <a:br>
              <a:rPr lang="en-US" sz="1600" dirty="0"/>
            </a:br>
            <a:r>
              <a:rPr lang="en-US" sz="1600" dirty="0"/>
              <a:t>	</a:t>
            </a:r>
          </a:p>
        </p:txBody>
      </p:sp>
      <p:sp>
        <p:nvSpPr>
          <p:cNvPr id="24" name="Content Placeholder 2">
            <a:extLst>
              <a:ext uri="{FF2B5EF4-FFF2-40B4-BE49-F238E27FC236}">
                <a16:creationId xmlns:a16="http://schemas.microsoft.com/office/drawing/2014/main" xmlns="" id="{F260476B-CCA6-412B-A9C5-399C34AE6F05}"/>
              </a:ext>
            </a:extLst>
          </p:cNvPr>
          <p:cNvSpPr>
            <a:spLocks noGrp="1"/>
          </p:cNvSpPr>
          <p:nvPr>
            <p:ph idx="4294967295"/>
          </p:nvPr>
        </p:nvSpPr>
        <p:spPr>
          <a:xfrm flipH="1">
            <a:off x="571498" y="571500"/>
            <a:ext cx="5067301" cy="2143125"/>
          </a:xfrm>
        </p:spPr>
        <p:txBody>
          <a:bodyPr anchor="t">
            <a:normAutofit fontScale="92500" lnSpcReduction="10000"/>
          </a:bodyPr>
          <a:lstStyle/>
          <a:p>
            <a:pPr marL="36900" indent="0">
              <a:buNone/>
            </a:pPr>
            <a:r>
              <a:rPr lang="en-US" sz="7200" dirty="0">
                <a:solidFill>
                  <a:schemeClr val="bg1"/>
                </a:solidFill>
              </a:rPr>
              <a:t>Software requirements</a:t>
            </a:r>
            <a:endParaRPr lang="en-US" sz="4800" dirty="0">
              <a:solidFill>
                <a:schemeClr val="bg1"/>
              </a:solidFill>
            </a:endParaRPr>
          </a:p>
        </p:txBody>
      </p:sp>
      <p:sp>
        <p:nvSpPr>
          <p:cNvPr id="10" name="TextBox 9">
            <a:extLst>
              <a:ext uri="{FF2B5EF4-FFF2-40B4-BE49-F238E27FC236}">
                <a16:creationId xmlns:a16="http://schemas.microsoft.com/office/drawing/2014/main" xmlns="" id="{E9158A65-B629-6694-2DE9-D9E7D5B3103F}"/>
              </a:ext>
            </a:extLst>
          </p:cNvPr>
          <p:cNvSpPr txBox="1"/>
          <p:nvPr/>
        </p:nvSpPr>
        <p:spPr>
          <a:xfrm>
            <a:off x="6435295" y="1285875"/>
            <a:ext cx="5575730" cy="3416320"/>
          </a:xfrm>
          <a:prstGeom prst="rect">
            <a:avLst/>
          </a:prstGeom>
          <a:noFill/>
        </p:spPr>
        <p:txBody>
          <a:bodyPr wrap="square">
            <a:spAutoFit/>
          </a:bodyPr>
          <a:lstStyle/>
          <a:p>
            <a:pPr marL="285750" lvl="0" indent="-285750">
              <a:buFont typeface="Wingdings" panose="05000000000000000000" pitchFamily="2" charset="2"/>
              <a:buChar char="Ø"/>
            </a:pPr>
            <a:r>
              <a:rPr lang="en-US" dirty="0"/>
              <a:t>Operating System  :	Windows</a:t>
            </a:r>
          </a:p>
          <a:p>
            <a:pPr lvl="0"/>
            <a:endParaRPr lang="en-US" dirty="0"/>
          </a:p>
          <a:p>
            <a:pPr marL="285750" indent="-285750">
              <a:buFont typeface="Wingdings" panose="05000000000000000000" pitchFamily="2" charset="2"/>
              <a:buChar char="Ø"/>
            </a:pPr>
            <a:r>
              <a:rPr lang="en-US" dirty="0"/>
              <a:t>Technology	    :	PHP</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dirty="0"/>
              <a:t>Web technologies    :	Html, JavaScript, CSS,    			Bootstrap5</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dirty="0"/>
              <a:t>IDE		     :	notepad++ , Sublime Text</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dirty="0"/>
              <a:t>Web Server	     :	Apache ( </a:t>
            </a:r>
            <a:r>
              <a:rPr lang="en-US" dirty="0" err="1"/>
              <a:t>Xampp</a:t>
            </a:r>
            <a:r>
              <a:rPr lang="en-US" dirty="0"/>
              <a:t> )</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dirty="0"/>
              <a:t>Database 	     :	MySQL</a:t>
            </a:r>
          </a:p>
        </p:txBody>
      </p:sp>
    </p:spTree>
    <p:extLst>
      <p:ext uri="{BB962C8B-B14F-4D97-AF65-F5344CB8AC3E}">
        <p14:creationId xmlns:p14="http://schemas.microsoft.com/office/powerpoint/2010/main" xmlns="" val="419238129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72B2D6DE-C9B5-4678-91EF-77E85F2350DA}"/>
              </a:ext>
              <a:ext uri="{C183D7F6-B498-43B3-948B-1728B52AA6E4}">
                <adec:decorative xmlns:adec="http://schemas.microsoft.com/office/drawing/2017/decorative" xmlns="" val="1"/>
              </a:ext>
            </a:extLst>
          </p:cNvPr>
          <p:cNvPicPr>
            <a:picLocks noChangeAspect="1"/>
          </p:cNvPicPr>
          <p:nvPr/>
        </p:nvPicPr>
        <p:blipFill rotWithShape="1">
          <a:blip r:embed="rId5">
            <a:extLst>
              <a:ext uri="{28A0092B-C50C-407E-A947-70E740481C1C}">
                <a14:useLocalDpi xmlns:a14="http://schemas.microsoft.com/office/drawing/2010/main" xmlns="" val="0"/>
              </a:ext>
            </a:extLst>
          </a:blip>
          <a:srcRect b="-1"/>
          <a:stretch/>
        </p:blipFill>
        <p:spPr>
          <a:xfrm>
            <a:off x="0" y="-66675"/>
            <a:ext cx="6265648" cy="6924675"/>
          </a:xfrm>
          <a:prstGeom prst="rect">
            <a:avLst/>
          </a:prstGeom>
        </p:spPr>
      </p:pic>
      <p:sp>
        <p:nvSpPr>
          <p:cNvPr id="2" name="Title 1">
            <a:extLst>
              <a:ext uri="{FF2B5EF4-FFF2-40B4-BE49-F238E27FC236}">
                <a16:creationId xmlns:a16="http://schemas.microsoft.com/office/drawing/2014/main" xmlns="" id="{89559F60-4CE1-4E2F-86EA-1B60679F1F4A}"/>
              </a:ext>
            </a:extLst>
          </p:cNvPr>
          <p:cNvSpPr>
            <a:spLocks noGrp="1"/>
          </p:cNvSpPr>
          <p:nvPr>
            <p:ph type="title" idx="4294967295"/>
          </p:nvPr>
        </p:nvSpPr>
        <p:spPr>
          <a:xfrm>
            <a:off x="-169647" y="1479177"/>
            <a:ext cx="6265647" cy="5136776"/>
          </a:xfrm>
        </p:spPr>
        <p:txBody>
          <a:bodyPr anchor="b">
            <a:normAutofit/>
          </a:bodyPr>
          <a:lstStyle/>
          <a:p>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1600" dirty="0"/>
              <a:t/>
            </a:r>
            <a:br>
              <a:rPr lang="en-US" sz="1600" dirty="0"/>
            </a:br>
            <a:r>
              <a:rPr lang="en-US" sz="1600" dirty="0"/>
              <a:t/>
            </a:r>
            <a:br>
              <a:rPr lang="en-US" sz="1600" dirty="0"/>
            </a:br>
            <a:r>
              <a:rPr lang="en-US" sz="1600" dirty="0"/>
              <a:t/>
            </a:r>
            <a:br>
              <a:rPr lang="en-US" sz="1600" dirty="0"/>
            </a:br>
            <a:r>
              <a:rPr lang="en-US" sz="1600" dirty="0"/>
              <a:t/>
            </a:r>
            <a:br>
              <a:rPr lang="en-US" sz="1600" dirty="0"/>
            </a:br>
            <a:r>
              <a:rPr lang="en-US" sz="1600" dirty="0"/>
              <a:t>	</a:t>
            </a:r>
          </a:p>
        </p:txBody>
      </p:sp>
      <p:sp>
        <p:nvSpPr>
          <p:cNvPr id="24" name="Content Placeholder 2">
            <a:extLst>
              <a:ext uri="{FF2B5EF4-FFF2-40B4-BE49-F238E27FC236}">
                <a16:creationId xmlns:a16="http://schemas.microsoft.com/office/drawing/2014/main" xmlns="" id="{F260476B-CCA6-412B-A9C5-399C34AE6F05}"/>
              </a:ext>
            </a:extLst>
          </p:cNvPr>
          <p:cNvSpPr>
            <a:spLocks noGrp="1"/>
          </p:cNvSpPr>
          <p:nvPr>
            <p:ph idx="4294967295"/>
          </p:nvPr>
        </p:nvSpPr>
        <p:spPr>
          <a:xfrm flipH="1">
            <a:off x="180975" y="2085974"/>
            <a:ext cx="5848350" cy="2752725"/>
          </a:xfrm>
        </p:spPr>
        <p:txBody>
          <a:bodyPr anchor="t">
            <a:normAutofit/>
          </a:bodyPr>
          <a:lstStyle/>
          <a:p>
            <a:pPr marL="36900" indent="0">
              <a:buNone/>
            </a:pPr>
            <a:r>
              <a:rPr lang="en-US" sz="8000" dirty="0">
                <a:solidFill>
                  <a:schemeClr val="bg1"/>
                </a:solidFill>
              </a:rPr>
              <a:t>Applications</a:t>
            </a:r>
          </a:p>
        </p:txBody>
      </p:sp>
      <p:sp>
        <p:nvSpPr>
          <p:cNvPr id="10" name="TextBox 9">
            <a:extLst>
              <a:ext uri="{FF2B5EF4-FFF2-40B4-BE49-F238E27FC236}">
                <a16:creationId xmlns:a16="http://schemas.microsoft.com/office/drawing/2014/main" xmlns="" id="{E9158A65-B629-6694-2DE9-D9E7D5B3103F}"/>
              </a:ext>
            </a:extLst>
          </p:cNvPr>
          <p:cNvSpPr txBox="1"/>
          <p:nvPr/>
        </p:nvSpPr>
        <p:spPr>
          <a:xfrm>
            <a:off x="6435295" y="1285875"/>
            <a:ext cx="5575730" cy="4154984"/>
          </a:xfrm>
          <a:prstGeom prst="rect">
            <a:avLst/>
          </a:prstGeom>
          <a:noFill/>
        </p:spPr>
        <p:txBody>
          <a:bodyPr wrap="square">
            <a:spAutoFit/>
          </a:bodyPr>
          <a:lstStyle/>
          <a:p>
            <a:pPr marL="571500" indent="-571500">
              <a:buFont typeface="Wingdings" panose="05000000000000000000" pitchFamily="2" charset="2"/>
              <a:buChar char="ü"/>
            </a:pPr>
            <a:r>
              <a:rPr lang="en-US" sz="4400" dirty="0"/>
              <a:t>School</a:t>
            </a:r>
          </a:p>
          <a:p>
            <a:pPr marL="571500" indent="-571500">
              <a:buFont typeface="Wingdings" panose="05000000000000000000" pitchFamily="2" charset="2"/>
              <a:buChar char="ü"/>
            </a:pPr>
            <a:r>
              <a:rPr lang="en-US" sz="4400" dirty="0"/>
              <a:t> Public Libraries</a:t>
            </a:r>
          </a:p>
          <a:p>
            <a:pPr marL="571500" indent="-571500">
              <a:buFont typeface="Wingdings" panose="05000000000000000000" pitchFamily="2" charset="2"/>
              <a:buChar char="ü"/>
            </a:pPr>
            <a:r>
              <a:rPr lang="en-US" sz="4400" dirty="0"/>
              <a:t> Universities</a:t>
            </a:r>
          </a:p>
          <a:p>
            <a:pPr marL="571500" indent="-571500">
              <a:buFont typeface="Wingdings" panose="05000000000000000000" pitchFamily="2" charset="2"/>
              <a:buChar char="ü"/>
            </a:pPr>
            <a:r>
              <a:rPr lang="en-US" sz="4400" dirty="0"/>
              <a:t> Community   	Libraries</a:t>
            </a:r>
          </a:p>
          <a:p>
            <a:pPr marL="571500" indent="-571500">
              <a:buFont typeface="Wingdings" panose="05000000000000000000" pitchFamily="2" charset="2"/>
              <a:buChar char="ü"/>
            </a:pPr>
            <a:r>
              <a:rPr lang="en-US" sz="4400" dirty="0"/>
              <a:t> Institutions</a:t>
            </a:r>
          </a:p>
        </p:txBody>
      </p:sp>
    </p:spTree>
    <p:extLst>
      <p:ext uri="{BB962C8B-B14F-4D97-AF65-F5344CB8AC3E}">
        <p14:creationId xmlns:p14="http://schemas.microsoft.com/office/powerpoint/2010/main" xmlns="" val="276206138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72B2D6DE-C9B5-4678-91EF-77E85F2350DA}"/>
              </a:ext>
              <a:ext uri="{C183D7F6-B498-43B3-948B-1728B52AA6E4}">
                <adec:decorative xmlns:adec="http://schemas.microsoft.com/office/drawing/2017/decorative" xmlns="" val="1"/>
              </a:ext>
            </a:extLst>
          </p:cNvPr>
          <p:cNvPicPr>
            <a:picLocks noChangeAspect="1"/>
          </p:cNvPicPr>
          <p:nvPr/>
        </p:nvPicPr>
        <p:blipFill rotWithShape="1">
          <a:blip r:embed="rId5">
            <a:extLst>
              <a:ext uri="{28A0092B-C50C-407E-A947-70E740481C1C}">
                <a14:useLocalDpi xmlns:a14="http://schemas.microsoft.com/office/drawing/2010/main" xmlns="" val="0"/>
              </a:ext>
            </a:extLst>
          </a:blip>
          <a:srcRect b="-1"/>
          <a:stretch/>
        </p:blipFill>
        <p:spPr>
          <a:xfrm>
            <a:off x="0" y="-66675"/>
            <a:ext cx="6265648" cy="6924675"/>
          </a:xfrm>
          <a:prstGeom prst="rect">
            <a:avLst/>
          </a:prstGeom>
        </p:spPr>
      </p:pic>
      <p:sp>
        <p:nvSpPr>
          <p:cNvPr id="2" name="Title 1">
            <a:extLst>
              <a:ext uri="{FF2B5EF4-FFF2-40B4-BE49-F238E27FC236}">
                <a16:creationId xmlns:a16="http://schemas.microsoft.com/office/drawing/2014/main" xmlns="" id="{89559F60-4CE1-4E2F-86EA-1B60679F1F4A}"/>
              </a:ext>
            </a:extLst>
          </p:cNvPr>
          <p:cNvSpPr>
            <a:spLocks noGrp="1"/>
          </p:cNvSpPr>
          <p:nvPr>
            <p:ph type="title" idx="4294967295"/>
          </p:nvPr>
        </p:nvSpPr>
        <p:spPr>
          <a:xfrm>
            <a:off x="-169647" y="1479177"/>
            <a:ext cx="6265647" cy="5136776"/>
          </a:xfrm>
        </p:spPr>
        <p:txBody>
          <a:bodyPr anchor="b">
            <a:normAutofit/>
          </a:bodyPr>
          <a:lstStyle/>
          <a:p>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1600" dirty="0"/>
              <a:t/>
            </a:r>
            <a:br>
              <a:rPr lang="en-US" sz="1600" dirty="0"/>
            </a:br>
            <a:r>
              <a:rPr lang="en-US" sz="1600" dirty="0"/>
              <a:t/>
            </a:r>
            <a:br>
              <a:rPr lang="en-US" sz="1600" dirty="0"/>
            </a:br>
            <a:r>
              <a:rPr lang="en-US" sz="1600" dirty="0"/>
              <a:t/>
            </a:r>
            <a:br>
              <a:rPr lang="en-US" sz="1600" dirty="0"/>
            </a:br>
            <a:r>
              <a:rPr lang="en-US" sz="1600" dirty="0"/>
              <a:t/>
            </a:r>
            <a:br>
              <a:rPr lang="en-US" sz="1600" dirty="0"/>
            </a:br>
            <a:r>
              <a:rPr lang="en-US" sz="1600" dirty="0"/>
              <a:t>	</a:t>
            </a:r>
          </a:p>
        </p:txBody>
      </p:sp>
      <p:sp>
        <p:nvSpPr>
          <p:cNvPr id="24" name="Content Placeholder 2">
            <a:extLst>
              <a:ext uri="{FF2B5EF4-FFF2-40B4-BE49-F238E27FC236}">
                <a16:creationId xmlns:a16="http://schemas.microsoft.com/office/drawing/2014/main" xmlns="" id="{F260476B-CCA6-412B-A9C5-399C34AE6F05}"/>
              </a:ext>
            </a:extLst>
          </p:cNvPr>
          <p:cNvSpPr>
            <a:spLocks noGrp="1"/>
          </p:cNvSpPr>
          <p:nvPr>
            <p:ph idx="4294967295"/>
          </p:nvPr>
        </p:nvSpPr>
        <p:spPr>
          <a:xfrm flipH="1">
            <a:off x="180975" y="2085974"/>
            <a:ext cx="5848350" cy="2752725"/>
          </a:xfrm>
        </p:spPr>
        <p:txBody>
          <a:bodyPr anchor="t">
            <a:normAutofit/>
          </a:bodyPr>
          <a:lstStyle/>
          <a:p>
            <a:pPr marL="36900" indent="0">
              <a:buNone/>
            </a:pPr>
            <a:r>
              <a:rPr lang="en-US" sz="8000" dirty="0">
                <a:solidFill>
                  <a:schemeClr val="bg1"/>
                </a:solidFill>
              </a:rPr>
              <a:t>Future Scope</a:t>
            </a:r>
          </a:p>
        </p:txBody>
      </p:sp>
      <p:sp>
        <p:nvSpPr>
          <p:cNvPr id="10" name="TextBox 9">
            <a:extLst>
              <a:ext uri="{FF2B5EF4-FFF2-40B4-BE49-F238E27FC236}">
                <a16:creationId xmlns:a16="http://schemas.microsoft.com/office/drawing/2014/main" xmlns="" id="{E9158A65-B629-6694-2DE9-D9E7D5B3103F}"/>
              </a:ext>
            </a:extLst>
          </p:cNvPr>
          <p:cNvSpPr txBox="1"/>
          <p:nvPr/>
        </p:nvSpPr>
        <p:spPr>
          <a:xfrm>
            <a:off x="6446623" y="152400"/>
            <a:ext cx="5575730" cy="6370975"/>
          </a:xfrm>
          <a:prstGeom prst="rect">
            <a:avLst/>
          </a:prstGeom>
          <a:noFill/>
        </p:spPr>
        <p:txBody>
          <a:bodyPr wrap="square">
            <a:spAutoFit/>
          </a:bodyPr>
          <a:lstStyle/>
          <a:p>
            <a:pPr marL="457200" indent="-457200">
              <a:buFont typeface="Wingdings" panose="05000000000000000000" pitchFamily="2" charset="2"/>
              <a:buChar char="ü"/>
            </a:pPr>
            <a:r>
              <a:rPr lang="en-US" sz="2800" dirty="0"/>
              <a:t>This project in near future will provide facilities for generating online request and quick response for book access and upload for world wide users. In future time user can not only access books but also magazines, articles, writeups, short stories by upcoming authors and publishers.</a:t>
            </a:r>
          </a:p>
          <a:p>
            <a:pPr marL="457200" indent="-457200">
              <a:buFont typeface="Wingdings" panose="05000000000000000000" pitchFamily="2" charset="2"/>
              <a:buChar char="ü"/>
            </a:pPr>
            <a:r>
              <a:rPr lang="en-US" sz="2800" dirty="0"/>
              <a:t>It will provide a best platform to those people who are beginners and want to develop their carrier in these fields.</a:t>
            </a:r>
          </a:p>
          <a:p>
            <a:endParaRPr lang="en-US" sz="4400" dirty="0"/>
          </a:p>
        </p:txBody>
      </p:sp>
    </p:spTree>
    <p:extLst>
      <p:ext uri="{BB962C8B-B14F-4D97-AF65-F5344CB8AC3E}">
        <p14:creationId xmlns:p14="http://schemas.microsoft.com/office/powerpoint/2010/main" xmlns="" val="302334211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559F60-4CE1-4E2F-86EA-1B60679F1F4A}"/>
              </a:ext>
            </a:extLst>
          </p:cNvPr>
          <p:cNvSpPr>
            <a:spLocks noGrp="1"/>
          </p:cNvSpPr>
          <p:nvPr>
            <p:ph type="title" idx="4294967295"/>
          </p:nvPr>
        </p:nvSpPr>
        <p:spPr>
          <a:xfrm>
            <a:off x="-169647" y="1479177"/>
            <a:ext cx="6265647" cy="5136776"/>
          </a:xfrm>
        </p:spPr>
        <p:txBody>
          <a:bodyPr anchor="b">
            <a:normAutofit/>
          </a:bodyPr>
          <a:lstStyle/>
          <a:p>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1600" dirty="0"/>
              <a:t/>
            </a:r>
            <a:br>
              <a:rPr lang="en-US" sz="1600" dirty="0"/>
            </a:br>
            <a:r>
              <a:rPr lang="en-US" sz="1600" dirty="0"/>
              <a:t/>
            </a:r>
            <a:br>
              <a:rPr lang="en-US" sz="1600" dirty="0"/>
            </a:br>
            <a:r>
              <a:rPr lang="en-US" sz="1600" dirty="0"/>
              <a:t/>
            </a:r>
            <a:br>
              <a:rPr lang="en-US" sz="1600" dirty="0"/>
            </a:br>
            <a:r>
              <a:rPr lang="en-US" sz="1600" dirty="0"/>
              <a:t/>
            </a:r>
            <a:br>
              <a:rPr lang="en-US" sz="1600" dirty="0"/>
            </a:br>
            <a:r>
              <a:rPr lang="en-US" sz="1600" dirty="0"/>
              <a:t>	</a:t>
            </a:r>
          </a:p>
        </p:txBody>
      </p:sp>
      <p:sp>
        <p:nvSpPr>
          <p:cNvPr id="24" name="Content Placeholder 2">
            <a:extLst>
              <a:ext uri="{FF2B5EF4-FFF2-40B4-BE49-F238E27FC236}">
                <a16:creationId xmlns:a16="http://schemas.microsoft.com/office/drawing/2014/main" xmlns="" id="{F260476B-CCA6-412B-A9C5-399C34AE6F05}"/>
              </a:ext>
            </a:extLst>
          </p:cNvPr>
          <p:cNvSpPr>
            <a:spLocks noGrp="1"/>
          </p:cNvSpPr>
          <p:nvPr>
            <p:ph idx="4294967295"/>
          </p:nvPr>
        </p:nvSpPr>
        <p:spPr>
          <a:xfrm flipH="1">
            <a:off x="1875691" y="1885951"/>
            <a:ext cx="8628184" cy="2919412"/>
          </a:xfrm>
        </p:spPr>
        <p:txBody>
          <a:bodyPr anchor="t">
            <a:normAutofit/>
          </a:bodyPr>
          <a:lstStyle/>
          <a:p>
            <a:pPr marL="36900" indent="0">
              <a:buNone/>
            </a:pPr>
            <a:r>
              <a:rPr lang="en-US" sz="9600" b="1" spc="50" dirty="0">
                <a:ln w="0">
                  <a:solidFill>
                    <a:schemeClr val="bg1">
                      <a:lumMod val="65000"/>
                      <a:lumOff val="35000"/>
                    </a:schemeClr>
                  </a:solidFill>
                </a:ln>
                <a:solidFill>
                  <a:schemeClr val="tx1">
                    <a:lumMod val="50000"/>
                  </a:schemeClr>
                </a:solidFill>
                <a:effectLst>
                  <a:innerShdw blurRad="63500" dist="50800" dir="13500000">
                    <a:srgbClr val="000000">
                      <a:alpha val="50000"/>
                    </a:srgbClr>
                  </a:innerShdw>
                  <a:reflection blurRad="6350" stA="55000" endA="300" endPos="45500" dir="5400000" sy="-100000" algn="bl" rotWithShape="0"/>
                </a:effectLst>
              </a:rPr>
              <a:t>Thank you..!</a:t>
            </a:r>
          </a:p>
        </p:txBody>
      </p:sp>
    </p:spTree>
    <p:extLst>
      <p:ext uri="{BB962C8B-B14F-4D97-AF65-F5344CB8AC3E}">
        <p14:creationId xmlns:p14="http://schemas.microsoft.com/office/powerpoint/2010/main" xmlns="" val="111933102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72B2D6DE-C9B5-4678-91EF-77E85F2350DA}"/>
              </a:ext>
              <a:ext uri="{C183D7F6-B498-43B3-948B-1728B52AA6E4}">
                <adec:decorative xmlns:adec="http://schemas.microsoft.com/office/drawing/2017/decorative" xmlns="" val="1"/>
              </a:ext>
            </a:extLst>
          </p:cNvPr>
          <p:cNvPicPr>
            <a:picLocks noChangeAspect="1"/>
          </p:cNvPicPr>
          <p:nvPr/>
        </p:nvPicPr>
        <p:blipFill rotWithShape="1">
          <a:blip r:embed="rId5">
            <a:extLst>
              <a:ext uri="{28A0092B-C50C-407E-A947-70E740481C1C}">
                <a14:useLocalDpi xmlns:a14="http://schemas.microsoft.com/office/drawing/2010/main" xmlns="" val="0"/>
              </a:ext>
            </a:extLst>
          </a:blip>
          <a:srcRect b="-1"/>
          <a:stretch/>
        </p:blipFill>
        <p:spPr>
          <a:xfrm>
            <a:off x="-8623" y="10"/>
            <a:ext cx="6265648" cy="6857990"/>
          </a:xfrm>
          <a:prstGeom prst="rect">
            <a:avLst/>
          </a:prstGeom>
        </p:spPr>
      </p:pic>
      <p:sp>
        <p:nvSpPr>
          <p:cNvPr id="2" name="Title 1">
            <a:extLst>
              <a:ext uri="{FF2B5EF4-FFF2-40B4-BE49-F238E27FC236}">
                <a16:creationId xmlns:a16="http://schemas.microsoft.com/office/drawing/2014/main" xmlns="" id="{89559F60-4CE1-4E2F-86EA-1B60679F1F4A}"/>
              </a:ext>
            </a:extLst>
          </p:cNvPr>
          <p:cNvSpPr>
            <a:spLocks noGrp="1"/>
          </p:cNvSpPr>
          <p:nvPr>
            <p:ph type="title" idx="4294967295"/>
          </p:nvPr>
        </p:nvSpPr>
        <p:spPr>
          <a:xfrm>
            <a:off x="6526306" y="977153"/>
            <a:ext cx="5316070" cy="4285128"/>
          </a:xfrm>
        </p:spPr>
        <p:txBody>
          <a:bodyPr anchor="b">
            <a:normAutofit/>
          </a:bodyPr>
          <a:lstStyle/>
          <a:p>
            <a:pPr marL="171450" indent="-171450" algn="l">
              <a:buFont typeface="Wingdings" panose="05000000000000000000" pitchFamily="2" charset="2"/>
              <a:buChar char="ü"/>
            </a:pPr>
            <a:r>
              <a:rPr lang="en-US" sz="1600" dirty="0">
                <a:solidFill>
                  <a:schemeClr val="tx1"/>
                </a:solidFill>
              </a:rPr>
              <a:t> </a:t>
            </a:r>
            <a:r>
              <a:rPr lang="en-US" sz="2000" dirty="0">
                <a:solidFill>
                  <a:schemeClr val="tx1"/>
                </a:solidFill>
              </a:rPr>
              <a:t>In admin panel admin can upload or delete any book.</a:t>
            </a:r>
            <a:br>
              <a:rPr lang="en-US" sz="2000" dirty="0">
                <a:solidFill>
                  <a:schemeClr val="tx1"/>
                </a:solidFill>
              </a:rPr>
            </a:br>
            <a:r>
              <a:rPr lang="en-US" sz="2000" dirty="0">
                <a:solidFill>
                  <a:schemeClr val="tx1"/>
                </a:solidFill>
              </a:rPr>
              <a:t/>
            </a:r>
            <a:br>
              <a:rPr lang="en-US" sz="2000" dirty="0">
                <a:solidFill>
                  <a:schemeClr val="tx1"/>
                </a:solidFill>
              </a:rPr>
            </a:br>
            <a:r>
              <a:rPr lang="en-US" sz="2000" dirty="0">
                <a:solidFill>
                  <a:schemeClr val="tx1"/>
                </a:solidFill>
              </a:rPr>
              <a:t> It contains all the user’s registration information</a:t>
            </a:r>
            <a:br>
              <a:rPr lang="en-US" sz="2000" dirty="0">
                <a:solidFill>
                  <a:schemeClr val="tx1"/>
                </a:solidFill>
              </a:rPr>
            </a:br>
            <a:r>
              <a:rPr lang="en-US" sz="2000" dirty="0">
                <a:solidFill>
                  <a:schemeClr val="tx1"/>
                </a:solidFill>
              </a:rPr>
              <a:t> ( name, address, </a:t>
            </a:r>
            <a:r>
              <a:rPr lang="en-US" sz="2000" dirty="0" err="1">
                <a:solidFill>
                  <a:schemeClr val="tx1"/>
                </a:solidFill>
              </a:rPr>
              <a:t>Pincode</a:t>
            </a:r>
            <a:r>
              <a:rPr lang="en-US" sz="2000" dirty="0">
                <a:solidFill>
                  <a:schemeClr val="tx1"/>
                </a:solidFill>
              </a:rPr>
              <a:t>, contact no., e-mail,     	password )</a:t>
            </a:r>
            <a:br>
              <a:rPr lang="en-US" sz="2000" dirty="0">
                <a:solidFill>
                  <a:schemeClr val="tx1"/>
                </a:solidFill>
              </a:rPr>
            </a:br>
            <a:r>
              <a:rPr lang="en-US" sz="2000" dirty="0">
                <a:solidFill>
                  <a:schemeClr val="tx1"/>
                </a:solidFill>
              </a:rPr>
              <a:t/>
            </a:r>
            <a:br>
              <a:rPr lang="en-US" sz="2000" dirty="0">
                <a:solidFill>
                  <a:schemeClr val="tx1"/>
                </a:solidFill>
              </a:rPr>
            </a:br>
            <a:r>
              <a:rPr lang="en-US" sz="2000" dirty="0">
                <a:solidFill>
                  <a:schemeClr val="tx1"/>
                </a:solidFill>
              </a:rPr>
              <a:t> It can update user about the order details.</a:t>
            </a:r>
            <a:r>
              <a:rPr lang="en-US" sz="1600" dirty="0">
                <a:solidFill>
                  <a:schemeClr val="tx1"/>
                </a:solidFill>
              </a:rPr>
              <a:t/>
            </a:r>
            <a:br>
              <a:rPr lang="en-US" sz="1600" dirty="0">
                <a:solidFill>
                  <a:schemeClr val="tx1"/>
                </a:solidFill>
              </a:rPr>
            </a:br>
            <a:r>
              <a:rPr lang="en-US" sz="1600" dirty="0"/>
              <a:t/>
            </a:r>
            <a:br>
              <a:rPr lang="en-US" sz="1600" dirty="0"/>
            </a:br>
            <a:r>
              <a:rPr lang="en-US" sz="1600" dirty="0"/>
              <a:t/>
            </a:r>
            <a:br>
              <a:rPr lang="en-US" sz="1600" dirty="0"/>
            </a:br>
            <a:r>
              <a:rPr lang="en-US" sz="1600" dirty="0"/>
              <a:t/>
            </a:r>
            <a:br>
              <a:rPr lang="en-US" sz="1600" dirty="0"/>
            </a:br>
            <a:r>
              <a:rPr lang="en-US" sz="1600" dirty="0"/>
              <a:t>	</a:t>
            </a:r>
          </a:p>
        </p:txBody>
      </p:sp>
      <p:sp>
        <p:nvSpPr>
          <p:cNvPr id="24" name="Content Placeholder 2">
            <a:extLst>
              <a:ext uri="{FF2B5EF4-FFF2-40B4-BE49-F238E27FC236}">
                <a16:creationId xmlns:a16="http://schemas.microsoft.com/office/drawing/2014/main" xmlns="" id="{F260476B-CCA6-412B-A9C5-399C34AE6F05}"/>
              </a:ext>
            </a:extLst>
          </p:cNvPr>
          <p:cNvSpPr>
            <a:spLocks noGrp="1"/>
          </p:cNvSpPr>
          <p:nvPr>
            <p:ph idx="4294967295"/>
          </p:nvPr>
        </p:nvSpPr>
        <p:spPr>
          <a:xfrm>
            <a:off x="349624" y="2303929"/>
            <a:ext cx="5199530" cy="2958352"/>
          </a:xfrm>
        </p:spPr>
        <p:txBody>
          <a:bodyPr anchor="t">
            <a:normAutofit/>
          </a:bodyPr>
          <a:lstStyle/>
          <a:p>
            <a:pPr marL="36900" indent="0">
              <a:buNone/>
            </a:pPr>
            <a:r>
              <a:rPr lang="en-US" sz="6600" dirty="0">
                <a:solidFill>
                  <a:schemeClr val="bg1"/>
                </a:solidFill>
              </a:rPr>
              <a:t>Admin Panel</a:t>
            </a:r>
          </a:p>
        </p:txBody>
      </p:sp>
    </p:spTree>
    <p:extLst>
      <p:ext uri="{BB962C8B-B14F-4D97-AF65-F5344CB8AC3E}">
        <p14:creationId xmlns:p14="http://schemas.microsoft.com/office/powerpoint/2010/main" xmlns="" val="2810647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559F60-4CE1-4E2F-86EA-1B60679F1F4A}"/>
              </a:ext>
            </a:extLst>
          </p:cNvPr>
          <p:cNvSpPr>
            <a:spLocks noGrp="1"/>
          </p:cNvSpPr>
          <p:nvPr>
            <p:ph type="title" idx="4294967295"/>
          </p:nvPr>
        </p:nvSpPr>
        <p:spPr>
          <a:xfrm>
            <a:off x="179294" y="2652967"/>
            <a:ext cx="5827059" cy="3147197"/>
          </a:xfrm>
        </p:spPr>
        <p:txBody>
          <a:bodyPr anchor="b">
            <a:normAutofit/>
          </a:bodyPr>
          <a:lstStyle/>
          <a:p>
            <a:pPr algn="l"/>
            <a:r>
              <a:rPr lang="en-US" sz="1600" dirty="0"/>
              <a:t/>
            </a:r>
            <a:br>
              <a:rPr lang="en-US" sz="1600" dirty="0"/>
            </a:br>
            <a:r>
              <a:rPr lang="en-US" sz="1600" dirty="0"/>
              <a:t/>
            </a:r>
            <a:br>
              <a:rPr lang="en-US" sz="1600" dirty="0"/>
            </a:br>
            <a:r>
              <a:rPr lang="en-US" sz="1600" dirty="0"/>
              <a:t/>
            </a:r>
            <a:br>
              <a:rPr lang="en-US" sz="1600" dirty="0"/>
            </a:br>
            <a:r>
              <a:rPr lang="en-US" sz="1600" dirty="0"/>
              <a:t/>
            </a:r>
            <a:br>
              <a:rPr lang="en-US" sz="1600" dirty="0"/>
            </a:br>
            <a:r>
              <a:rPr lang="en-US" sz="1600" dirty="0"/>
              <a:t>	</a:t>
            </a:r>
          </a:p>
        </p:txBody>
      </p:sp>
      <p:pic>
        <p:nvPicPr>
          <p:cNvPr id="4" name="Content Placeholder 3">
            <a:extLst>
              <a:ext uri="{FF2B5EF4-FFF2-40B4-BE49-F238E27FC236}">
                <a16:creationId xmlns:a16="http://schemas.microsoft.com/office/drawing/2014/main" xmlns="" id="{D67E95E9-8F72-8FCA-54B0-48009E9C938E}"/>
              </a:ext>
            </a:extLst>
          </p:cNvPr>
          <p:cNvPicPr>
            <a:picLocks noGrp="1" noChangeAspect="1"/>
          </p:cNvPicPr>
          <p:nvPr>
            <p:ph idx="4294967295"/>
          </p:nvPr>
        </p:nvPicPr>
        <p:blipFill>
          <a:blip r:embed="rId5"/>
          <a:stretch>
            <a:fillRect/>
          </a:stretch>
        </p:blipFill>
        <p:spPr>
          <a:xfrm>
            <a:off x="804985" y="687756"/>
            <a:ext cx="9229971" cy="5282562"/>
          </a:xfrm>
        </p:spPr>
      </p:pic>
    </p:spTree>
    <p:extLst>
      <p:ext uri="{BB962C8B-B14F-4D97-AF65-F5344CB8AC3E}">
        <p14:creationId xmlns:p14="http://schemas.microsoft.com/office/powerpoint/2010/main" xmlns="" val="114565080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FDC25033-3473-5F2D-5A6F-B51EB01CF03D}"/>
              </a:ext>
            </a:extLst>
          </p:cNvPr>
          <p:cNvSpPr>
            <a:spLocks noGrp="1"/>
          </p:cNvSpPr>
          <p:nvPr>
            <p:ph type="ctrTitle"/>
          </p:nvPr>
        </p:nvSpPr>
        <p:spPr>
          <a:xfrm>
            <a:off x="1370693" y="851878"/>
            <a:ext cx="9440034" cy="1578707"/>
          </a:xfrm>
        </p:spPr>
        <p:txBody>
          <a:bodyPr>
            <a:normAutofit/>
          </a:bodyPr>
          <a:lstStyle/>
          <a:p>
            <a:r>
              <a:rPr lang="en-US" sz="3600" b="1" i="1" u="sng" dirty="0">
                <a:solidFill>
                  <a:schemeClr val="tx1"/>
                </a:solidFill>
                <a:effectLst/>
                <a:latin typeface="Source Sans Pro" panose="020B0604020202020204" pitchFamily="34" charset="0"/>
              </a:rPr>
              <a:t>Admin Features of </a:t>
            </a:r>
            <a:r>
              <a:rPr lang="en-US" sz="3600" b="1" i="1" u="sng" dirty="0" err="1">
                <a:solidFill>
                  <a:schemeClr val="tx1"/>
                </a:solidFill>
                <a:effectLst/>
                <a:latin typeface="Source Sans Pro" panose="020B0604020202020204" pitchFamily="34" charset="0"/>
              </a:rPr>
              <a:t>BuyOnlineBooks</a:t>
            </a:r>
            <a:r>
              <a:rPr lang="en-US" b="0" i="0" dirty="0">
                <a:solidFill>
                  <a:srgbClr val="0C0C0C"/>
                </a:solidFill>
                <a:effectLst/>
                <a:latin typeface="Source Sans Pro" panose="020B0604020202020204" pitchFamily="34" charset="0"/>
              </a:rPr>
              <a:t/>
            </a:r>
            <a:br>
              <a:rPr lang="en-US" b="0" i="0" dirty="0">
                <a:solidFill>
                  <a:srgbClr val="0C0C0C"/>
                </a:solidFill>
                <a:effectLst/>
                <a:latin typeface="Source Sans Pro" panose="020B0604020202020204" pitchFamily="34" charset="0"/>
              </a:rPr>
            </a:br>
            <a:endParaRPr lang="en-IN" dirty="0"/>
          </a:p>
        </p:txBody>
      </p:sp>
      <p:sp>
        <p:nvSpPr>
          <p:cNvPr id="5" name="Subtitle 4">
            <a:extLst>
              <a:ext uri="{FF2B5EF4-FFF2-40B4-BE49-F238E27FC236}">
                <a16:creationId xmlns:a16="http://schemas.microsoft.com/office/drawing/2014/main" xmlns="" id="{0EE8D90A-536F-A4D1-6990-30C14A6449E0}"/>
              </a:ext>
            </a:extLst>
          </p:cNvPr>
          <p:cNvSpPr>
            <a:spLocks noGrp="1"/>
          </p:cNvSpPr>
          <p:nvPr>
            <p:ph type="subTitle" idx="1"/>
          </p:nvPr>
        </p:nvSpPr>
        <p:spPr>
          <a:xfrm>
            <a:off x="445477" y="1985108"/>
            <a:ext cx="10365250" cy="4321906"/>
          </a:xfrm>
        </p:spPr>
        <p:txBody>
          <a:bodyPr>
            <a:normAutofit fontScale="92500" lnSpcReduction="10000"/>
          </a:bodyPr>
          <a:lstStyle/>
          <a:p>
            <a:pPr algn="l">
              <a:buFont typeface="+mj-lt"/>
              <a:buAutoNum type="arabicPeriod"/>
            </a:pPr>
            <a:r>
              <a:rPr lang="en-US" sz="2100" b="1" i="0" dirty="0">
                <a:effectLst/>
                <a:latin typeface="Source Sans Pro" panose="020B0604020202020204" pitchFamily="34" charset="0"/>
              </a:rPr>
              <a:t> Dashboard</a:t>
            </a:r>
            <a:r>
              <a:rPr lang="en-US" sz="2100" b="0" i="0" dirty="0">
                <a:effectLst/>
                <a:latin typeface="Source Sans Pro" panose="020B0604020202020204" pitchFamily="34" charset="0"/>
              </a:rPr>
              <a:t> – For the admin dashboard, you will be able to all the basic access in the whole system. Such as summary of products, orders, and the categories.</a:t>
            </a:r>
          </a:p>
          <a:p>
            <a:pPr algn="l">
              <a:buFont typeface="+mj-lt"/>
              <a:buAutoNum type="arabicPeriod"/>
            </a:pPr>
            <a:r>
              <a:rPr lang="en-US" sz="2100" b="1" i="0" dirty="0">
                <a:effectLst/>
                <a:latin typeface="Source Sans Pro" panose="020B0604020202020204" pitchFamily="34" charset="0"/>
              </a:rPr>
              <a:t> Manage Books</a:t>
            </a:r>
            <a:r>
              <a:rPr lang="en-US" sz="2100" b="0" i="0" dirty="0">
                <a:effectLst/>
                <a:latin typeface="Source Sans Pro" panose="020B0604020202020204" pitchFamily="34" charset="0"/>
              </a:rPr>
              <a:t>– The admin has access to the books management information system. He can add, update and delete the books.</a:t>
            </a:r>
          </a:p>
          <a:p>
            <a:pPr algn="l">
              <a:buFont typeface="+mj-lt"/>
              <a:buAutoNum type="arabicPeriod"/>
            </a:pPr>
            <a:r>
              <a:rPr lang="en-US" sz="2100" b="1" i="0" dirty="0">
                <a:effectLst/>
                <a:latin typeface="Source Sans Pro" panose="020B0604020202020204" pitchFamily="34" charset="0"/>
              </a:rPr>
              <a:t> Manage Categories </a:t>
            </a:r>
            <a:r>
              <a:rPr lang="en-US" sz="2100" b="0" i="0" dirty="0">
                <a:effectLst/>
                <a:latin typeface="Source Sans Pro" panose="020B0604020202020204" pitchFamily="34" charset="0"/>
              </a:rPr>
              <a:t>– The page where the admin can edit and delete categories information.</a:t>
            </a:r>
          </a:p>
          <a:p>
            <a:pPr algn="l">
              <a:buFont typeface="+mj-lt"/>
              <a:buAutoNum type="arabicPeriod"/>
            </a:pPr>
            <a:r>
              <a:rPr lang="en-US" sz="2100" b="1" i="0" dirty="0">
                <a:effectLst/>
                <a:latin typeface="Source Sans Pro" panose="020B0604020202020204" pitchFamily="34" charset="0"/>
              </a:rPr>
              <a:t> Manage Orders</a:t>
            </a:r>
            <a:r>
              <a:rPr lang="en-US" sz="2100" b="0" i="0" dirty="0">
                <a:effectLst/>
                <a:latin typeface="Source Sans Pro" panose="020B0604020202020204" pitchFamily="34" charset="0"/>
              </a:rPr>
              <a:t> – As the main functions of the admin, the admin can accept or reject the order from the customers on a case to case basis and the list of customer orders are listed.</a:t>
            </a:r>
          </a:p>
          <a:p>
            <a:pPr algn="l">
              <a:buFont typeface="+mj-lt"/>
              <a:buAutoNum type="arabicPeriod"/>
            </a:pPr>
            <a:r>
              <a:rPr lang="en-US" sz="2100" b="1" i="0" dirty="0">
                <a:effectLst/>
                <a:latin typeface="Source Sans Pro" panose="020B0604020202020204" pitchFamily="34" charset="0"/>
              </a:rPr>
              <a:t> Manage User and Delivery Boy </a:t>
            </a:r>
            <a:r>
              <a:rPr lang="en-US" sz="2100" b="0" i="0" dirty="0">
                <a:effectLst/>
                <a:latin typeface="Source Sans Pro" panose="020B0604020202020204" pitchFamily="34" charset="0"/>
              </a:rPr>
              <a:t>– The admin can manage the user’s account. Admin can add, update and </a:t>
            </a:r>
            <a:r>
              <a:rPr lang="en-US" sz="2100" dirty="0">
                <a:effectLst/>
                <a:latin typeface="Source Sans Pro" panose="020B0604020202020204" pitchFamily="34" charset="0"/>
              </a:rPr>
              <a:t>Delete </a:t>
            </a:r>
            <a:r>
              <a:rPr lang="en-US" sz="2100" b="0" i="0" dirty="0">
                <a:effectLst/>
                <a:latin typeface="Source Sans Pro" panose="020B0604020202020204" pitchFamily="34" charset="0"/>
              </a:rPr>
              <a:t> user in the system.</a:t>
            </a:r>
          </a:p>
          <a:p>
            <a:pPr algn="l">
              <a:buFont typeface="+mj-lt"/>
              <a:buAutoNum type="arabicPeriod"/>
            </a:pPr>
            <a:r>
              <a:rPr lang="en-US" sz="2100" b="1" i="0" dirty="0">
                <a:effectLst/>
                <a:latin typeface="Source Sans Pro" panose="020B0604020202020204" pitchFamily="34" charset="0"/>
              </a:rPr>
              <a:t> Login and Logout</a:t>
            </a:r>
            <a:r>
              <a:rPr lang="en-US" sz="2100" b="0" i="0" dirty="0">
                <a:effectLst/>
                <a:latin typeface="Source Sans Pro" panose="020B0604020202020204" pitchFamily="34" charset="0"/>
              </a:rPr>
              <a:t> – By default one of the security features of this system is the secure login and logout system.</a:t>
            </a:r>
          </a:p>
          <a:p>
            <a:endParaRPr lang="en-IN" dirty="0"/>
          </a:p>
        </p:txBody>
      </p:sp>
    </p:spTree>
    <p:extLst>
      <p:ext uri="{BB962C8B-B14F-4D97-AF65-F5344CB8AC3E}">
        <p14:creationId xmlns:p14="http://schemas.microsoft.com/office/powerpoint/2010/main" xmlns="" val="27131875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559F60-4CE1-4E2F-86EA-1B60679F1F4A}"/>
              </a:ext>
            </a:extLst>
          </p:cNvPr>
          <p:cNvSpPr>
            <a:spLocks noGrp="1"/>
          </p:cNvSpPr>
          <p:nvPr>
            <p:ph type="title" idx="4294967295"/>
          </p:nvPr>
        </p:nvSpPr>
        <p:spPr>
          <a:xfrm>
            <a:off x="179294" y="2652967"/>
            <a:ext cx="5827059" cy="3147197"/>
          </a:xfrm>
        </p:spPr>
        <p:txBody>
          <a:bodyPr anchor="b">
            <a:normAutofit/>
          </a:bodyPr>
          <a:lstStyle/>
          <a:p>
            <a:pPr algn="l"/>
            <a:r>
              <a:rPr lang="en-US" sz="1600" dirty="0"/>
              <a:t/>
            </a:r>
            <a:br>
              <a:rPr lang="en-US" sz="1600" dirty="0"/>
            </a:br>
            <a:r>
              <a:rPr lang="en-US" sz="1600" dirty="0"/>
              <a:t/>
            </a:r>
            <a:br>
              <a:rPr lang="en-US" sz="1600" dirty="0"/>
            </a:br>
            <a:r>
              <a:rPr lang="en-US" sz="1600" dirty="0"/>
              <a:t/>
            </a:r>
            <a:br>
              <a:rPr lang="en-US" sz="1600" dirty="0"/>
            </a:br>
            <a:r>
              <a:rPr lang="en-US" sz="1600" dirty="0"/>
              <a:t/>
            </a:r>
            <a:br>
              <a:rPr lang="en-US" sz="1600" dirty="0"/>
            </a:br>
            <a:r>
              <a:rPr lang="en-US" sz="1600" dirty="0"/>
              <a:t>	</a:t>
            </a:r>
          </a:p>
        </p:txBody>
      </p:sp>
      <p:pic>
        <p:nvPicPr>
          <p:cNvPr id="5" name="Picture 4" descr="Graphical user interface, website&#10;&#10;Description automatically generated">
            <a:extLst>
              <a:ext uri="{FF2B5EF4-FFF2-40B4-BE49-F238E27FC236}">
                <a16:creationId xmlns:a16="http://schemas.microsoft.com/office/drawing/2014/main" xmlns="" id="{EA2EC7D3-9AD2-710D-416A-D589B115CB0E}"/>
              </a:ext>
            </a:extLst>
          </p:cNvPr>
          <p:cNvPicPr>
            <a:picLocks noChangeAspect="1"/>
          </p:cNvPicPr>
          <p:nvPr/>
        </p:nvPicPr>
        <p:blipFill rotWithShape="1">
          <a:blip r:embed="rId5"/>
          <a:srcRect r="-2" b="12218"/>
          <a:stretch/>
        </p:blipFill>
        <p:spPr>
          <a:xfrm>
            <a:off x="6401032" y="151537"/>
            <a:ext cx="5033568" cy="3144817"/>
          </a:xfrm>
          <a:prstGeom prst="rect">
            <a:avLst/>
          </a:prstGeom>
        </p:spPr>
      </p:pic>
      <p:pic>
        <p:nvPicPr>
          <p:cNvPr id="6" name="Picture 5" descr="Graphical user interface, application&#10;&#10;Description automatically generated">
            <a:extLst>
              <a:ext uri="{FF2B5EF4-FFF2-40B4-BE49-F238E27FC236}">
                <a16:creationId xmlns:a16="http://schemas.microsoft.com/office/drawing/2014/main" xmlns="" id="{FBA4FF18-4F02-1B6B-7777-5E971FDA22BE}"/>
              </a:ext>
            </a:extLst>
          </p:cNvPr>
          <p:cNvPicPr>
            <a:picLocks noChangeAspect="1"/>
          </p:cNvPicPr>
          <p:nvPr/>
        </p:nvPicPr>
        <p:blipFill rotWithShape="1">
          <a:blip r:embed="rId6"/>
          <a:srcRect r="-3" b="12188"/>
          <a:stretch/>
        </p:blipFill>
        <p:spPr>
          <a:xfrm>
            <a:off x="464786" y="201197"/>
            <a:ext cx="5541567" cy="3045496"/>
          </a:xfrm>
          <a:prstGeom prst="rect">
            <a:avLst/>
          </a:prstGeom>
        </p:spPr>
      </p:pic>
      <p:pic>
        <p:nvPicPr>
          <p:cNvPr id="9" name="Picture 8" descr="Graphical user interface&#10;&#10;Description automatically generated">
            <a:extLst>
              <a:ext uri="{FF2B5EF4-FFF2-40B4-BE49-F238E27FC236}">
                <a16:creationId xmlns:a16="http://schemas.microsoft.com/office/drawing/2014/main" xmlns="" id="{DFADD193-CF04-5871-7C90-C1F91CB89052}"/>
              </a:ext>
            </a:extLst>
          </p:cNvPr>
          <p:cNvPicPr>
            <a:picLocks noChangeAspect="1"/>
          </p:cNvPicPr>
          <p:nvPr/>
        </p:nvPicPr>
        <p:blipFill rotWithShape="1">
          <a:blip r:embed="rId7"/>
          <a:srcRect r="-2" b="14035"/>
          <a:stretch/>
        </p:blipFill>
        <p:spPr>
          <a:xfrm>
            <a:off x="312157" y="3360760"/>
            <a:ext cx="5694196" cy="3178184"/>
          </a:xfrm>
          <a:prstGeom prst="rect">
            <a:avLst/>
          </a:prstGeom>
        </p:spPr>
      </p:pic>
      <p:pic>
        <p:nvPicPr>
          <p:cNvPr id="10" name="Content Placeholder 3">
            <a:extLst>
              <a:ext uri="{FF2B5EF4-FFF2-40B4-BE49-F238E27FC236}">
                <a16:creationId xmlns:a16="http://schemas.microsoft.com/office/drawing/2014/main" xmlns="" id="{01679EAB-6587-F53C-206B-3E208B6E5A36}"/>
              </a:ext>
            </a:extLst>
          </p:cNvPr>
          <p:cNvPicPr>
            <a:picLocks noChangeAspect="1"/>
          </p:cNvPicPr>
          <p:nvPr/>
        </p:nvPicPr>
        <p:blipFill>
          <a:blip r:embed="rId8"/>
          <a:stretch>
            <a:fillRect/>
          </a:stretch>
        </p:blipFill>
        <p:spPr>
          <a:xfrm>
            <a:off x="6518722" y="3589792"/>
            <a:ext cx="5361121" cy="2884746"/>
          </a:xfrm>
          <a:prstGeom prst="rect">
            <a:avLst/>
          </a:prstGeom>
          <a:effectLst>
            <a:outerShdw blurRad="25400" dir="17880000">
              <a:srgbClr val="000000">
                <a:alpha val="46000"/>
              </a:srgbClr>
            </a:outerShdw>
          </a:effectLst>
        </p:spPr>
      </p:pic>
    </p:spTree>
    <p:extLst>
      <p:ext uri="{BB962C8B-B14F-4D97-AF65-F5344CB8AC3E}">
        <p14:creationId xmlns:p14="http://schemas.microsoft.com/office/powerpoint/2010/main" xmlns="" val="14059609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72B2D6DE-C9B5-4678-91EF-77E85F2350DA}"/>
              </a:ext>
              <a:ext uri="{C183D7F6-B498-43B3-948B-1728B52AA6E4}">
                <adec:decorative xmlns:adec="http://schemas.microsoft.com/office/drawing/2017/decorative" xmlns="" val="1"/>
              </a:ext>
            </a:extLst>
          </p:cNvPr>
          <p:cNvPicPr>
            <a:picLocks noChangeAspect="1"/>
          </p:cNvPicPr>
          <p:nvPr/>
        </p:nvPicPr>
        <p:blipFill rotWithShape="1">
          <a:blip r:embed="rId5">
            <a:extLst>
              <a:ext uri="{28A0092B-C50C-407E-A947-70E740481C1C}">
                <a14:useLocalDpi xmlns:a14="http://schemas.microsoft.com/office/drawing/2010/main" xmlns="" val="0"/>
              </a:ext>
            </a:extLst>
          </a:blip>
          <a:srcRect b="-1"/>
          <a:stretch/>
        </p:blipFill>
        <p:spPr>
          <a:xfrm>
            <a:off x="-8623" y="10"/>
            <a:ext cx="6265648" cy="6857990"/>
          </a:xfrm>
          <a:prstGeom prst="rect">
            <a:avLst/>
          </a:prstGeom>
        </p:spPr>
      </p:pic>
      <p:sp>
        <p:nvSpPr>
          <p:cNvPr id="2" name="Title 1">
            <a:extLst>
              <a:ext uri="{FF2B5EF4-FFF2-40B4-BE49-F238E27FC236}">
                <a16:creationId xmlns:a16="http://schemas.microsoft.com/office/drawing/2014/main" xmlns="" id="{89559F60-4CE1-4E2F-86EA-1B60679F1F4A}"/>
              </a:ext>
            </a:extLst>
          </p:cNvPr>
          <p:cNvSpPr>
            <a:spLocks noGrp="1"/>
          </p:cNvSpPr>
          <p:nvPr>
            <p:ph type="title" idx="4294967295"/>
          </p:nvPr>
        </p:nvSpPr>
        <p:spPr>
          <a:xfrm>
            <a:off x="6499412" y="726141"/>
            <a:ext cx="5441576" cy="5889812"/>
          </a:xfrm>
        </p:spPr>
        <p:txBody>
          <a:bodyPr anchor="b">
            <a:normAutofit/>
          </a:bodyPr>
          <a:lstStyle/>
          <a:p>
            <a:pPr marL="285750" indent="-285750">
              <a:buFont typeface="Wingdings" panose="05000000000000000000" pitchFamily="2" charset="2"/>
              <a:buChar char="ü"/>
            </a:pPr>
            <a:r>
              <a:rPr lang="en-US" sz="1600" dirty="0">
                <a:solidFill>
                  <a:schemeClr val="tx1"/>
                </a:solidFill>
              </a:rPr>
              <a:t>User can visit the website.</a:t>
            </a:r>
            <a:br>
              <a:rPr lang="en-US" sz="1600" dirty="0">
                <a:solidFill>
                  <a:schemeClr val="tx1"/>
                </a:solidFill>
              </a:rPr>
            </a:br>
            <a:r>
              <a:rPr lang="en-US" sz="1600" dirty="0">
                <a:solidFill>
                  <a:schemeClr val="tx1"/>
                </a:solidFill>
              </a:rPr>
              <a:t/>
            </a:r>
            <a:br>
              <a:rPr lang="en-US" sz="1600" dirty="0">
                <a:solidFill>
                  <a:schemeClr val="tx1"/>
                </a:solidFill>
              </a:rPr>
            </a:br>
            <a:r>
              <a:rPr lang="en-US" sz="2000" dirty="0">
                <a:solidFill>
                  <a:schemeClr val="tx1"/>
                </a:solidFill>
              </a:rPr>
              <a:t> If user wants to upload or buy any book then he/she has to register first.</a:t>
            </a:r>
            <a:br>
              <a:rPr lang="en-US" sz="2000" dirty="0">
                <a:solidFill>
                  <a:schemeClr val="tx1"/>
                </a:solidFill>
              </a:rPr>
            </a:br>
            <a:r>
              <a:rPr lang="en-US" sz="2000" dirty="0">
                <a:solidFill>
                  <a:schemeClr val="tx1"/>
                </a:solidFill>
              </a:rPr>
              <a:t/>
            </a:r>
            <a:br>
              <a:rPr lang="en-US" sz="2000" dirty="0">
                <a:solidFill>
                  <a:schemeClr val="tx1"/>
                </a:solidFill>
              </a:rPr>
            </a:br>
            <a:r>
              <a:rPr lang="en-US" sz="2000" dirty="0">
                <a:solidFill>
                  <a:schemeClr val="tx1"/>
                </a:solidFill>
              </a:rPr>
              <a:t> For registration user needs to provide various information (name, address , </a:t>
            </a:r>
            <a:r>
              <a:rPr lang="en-US" sz="2000" dirty="0" err="1">
                <a:solidFill>
                  <a:schemeClr val="tx1"/>
                </a:solidFill>
              </a:rPr>
              <a:t>Pincode</a:t>
            </a:r>
            <a:r>
              <a:rPr lang="en-US" sz="2000" dirty="0">
                <a:solidFill>
                  <a:schemeClr val="tx1"/>
                </a:solidFill>
              </a:rPr>
              <a:t> , e-mail, password)</a:t>
            </a:r>
            <a:br>
              <a:rPr lang="en-US" sz="2000" dirty="0">
                <a:solidFill>
                  <a:schemeClr val="tx1"/>
                </a:solidFill>
              </a:rPr>
            </a:br>
            <a:r>
              <a:rPr lang="en-US" sz="2000" dirty="0">
                <a:solidFill>
                  <a:schemeClr val="tx1"/>
                </a:solidFill>
              </a:rPr>
              <a:t/>
            </a:r>
            <a:br>
              <a:rPr lang="en-US" sz="2000" dirty="0">
                <a:solidFill>
                  <a:schemeClr val="tx1"/>
                </a:solidFill>
              </a:rPr>
            </a:br>
            <a:r>
              <a:rPr lang="en-US" sz="2000" dirty="0">
                <a:solidFill>
                  <a:schemeClr val="tx1"/>
                </a:solidFill>
              </a:rPr>
              <a:t> To upload any book user need to provide details about that book ( book name, book title, author’s name, publishers name, publication year, cover page of book, MRP, selling price)</a:t>
            </a:r>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2000" dirty="0">
                <a:solidFill>
                  <a:srgbClr val="FF0000"/>
                </a:solidFill>
              </a:rPr>
              <a:t/>
            </a:r>
            <a:br>
              <a:rPr lang="en-US" sz="2000" dirty="0">
                <a:solidFill>
                  <a:srgbClr val="FF0000"/>
                </a:solidFill>
              </a:rPr>
            </a:br>
            <a:r>
              <a:rPr lang="en-US" sz="1600" dirty="0"/>
              <a:t/>
            </a:r>
            <a:br>
              <a:rPr lang="en-US" sz="1600" dirty="0"/>
            </a:br>
            <a:r>
              <a:rPr lang="en-US" sz="1600" dirty="0"/>
              <a:t/>
            </a:r>
            <a:br>
              <a:rPr lang="en-US" sz="1600" dirty="0"/>
            </a:br>
            <a:r>
              <a:rPr lang="en-US" sz="1600" dirty="0"/>
              <a:t/>
            </a:r>
            <a:br>
              <a:rPr lang="en-US" sz="1600" dirty="0"/>
            </a:br>
            <a:r>
              <a:rPr lang="en-US" sz="1600" dirty="0"/>
              <a:t/>
            </a:r>
            <a:br>
              <a:rPr lang="en-US" sz="1600" dirty="0"/>
            </a:br>
            <a:r>
              <a:rPr lang="en-US" sz="1600" dirty="0"/>
              <a:t>	</a:t>
            </a:r>
          </a:p>
        </p:txBody>
      </p:sp>
      <p:sp>
        <p:nvSpPr>
          <p:cNvPr id="24" name="Content Placeholder 2">
            <a:extLst>
              <a:ext uri="{FF2B5EF4-FFF2-40B4-BE49-F238E27FC236}">
                <a16:creationId xmlns:a16="http://schemas.microsoft.com/office/drawing/2014/main" xmlns="" id="{F260476B-CCA6-412B-A9C5-399C34AE6F05}"/>
              </a:ext>
            </a:extLst>
          </p:cNvPr>
          <p:cNvSpPr>
            <a:spLocks noGrp="1"/>
          </p:cNvSpPr>
          <p:nvPr>
            <p:ph idx="4294967295"/>
          </p:nvPr>
        </p:nvSpPr>
        <p:spPr>
          <a:xfrm>
            <a:off x="1317812" y="1963270"/>
            <a:ext cx="4634754" cy="2581835"/>
          </a:xfrm>
        </p:spPr>
        <p:txBody>
          <a:bodyPr anchor="t">
            <a:normAutofit/>
          </a:bodyPr>
          <a:lstStyle/>
          <a:p>
            <a:pPr marL="36900" indent="0">
              <a:buNone/>
            </a:pPr>
            <a:r>
              <a:rPr lang="en-US" sz="6000" dirty="0">
                <a:solidFill>
                  <a:schemeClr val="bg1"/>
                </a:solidFill>
              </a:rPr>
              <a:t>User Panel</a:t>
            </a:r>
          </a:p>
        </p:txBody>
      </p:sp>
    </p:spTree>
    <p:extLst>
      <p:ext uri="{BB962C8B-B14F-4D97-AF65-F5344CB8AC3E}">
        <p14:creationId xmlns:p14="http://schemas.microsoft.com/office/powerpoint/2010/main" xmlns="" val="30516274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C96CE1B2-02C9-9D31-3B36-5F25C5FEE221}"/>
              </a:ext>
            </a:extLst>
          </p:cNvPr>
          <p:cNvSpPr>
            <a:spLocks noGrp="1"/>
          </p:cNvSpPr>
          <p:nvPr>
            <p:ph type="ctrTitle"/>
          </p:nvPr>
        </p:nvSpPr>
        <p:spPr>
          <a:xfrm>
            <a:off x="1370693" y="906586"/>
            <a:ext cx="9440034" cy="1461476"/>
          </a:xfrm>
        </p:spPr>
        <p:txBody>
          <a:bodyPr>
            <a:normAutofit/>
          </a:bodyPr>
          <a:lstStyle/>
          <a:p>
            <a:r>
              <a:rPr lang="en-US" sz="3600" b="1" i="1" u="sng" dirty="0">
                <a:effectLst/>
                <a:latin typeface="Source Sans Pro" panose="020B0503030403020204" pitchFamily="34" charset="0"/>
              </a:rPr>
              <a:t>Customer Features of Online Book</a:t>
            </a:r>
            <a:r>
              <a:rPr lang="en-US" sz="5400" b="0" i="1" u="sng" dirty="0">
                <a:effectLst/>
                <a:latin typeface="Source Sans Pro" panose="020B0503030403020204" pitchFamily="34" charset="0"/>
              </a:rPr>
              <a:t/>
            </a:r>
            <a:br>
              <a:rPr lang="en-US" sz="5400" b="0" i="1" u="sng" dirty="0">
                <a:effectLst/>
                <a:latin typeface="Source Sans Pro" panose="020B0503030403020204" pitchFamily="34" charset="0"/>
              </a:rPr>
            </a:br>
            <a:endParaRPr lang="en-IN" dirty="0"/>
          </a:p>
        </p:txBody>
      </p:sp>
      <p:sp>
        <p:nvSpPr>
          <p:cNvPr id="5" name="Subtitle 4">
            <a:extLst>
              <a:ext uri="{FF2B5EF4-FFF2-40B4-BE49-F238E27FC236}">
                <a16:creationId xmlns:a16="http://schemas.microsoft.com/office/drawing/2014/main" xmlns="" id="{AF7EA64C-C6E5-4F0C-0BEE-B221FC535043}"/>
              </a:ext>
            </a:extLst>
          </p:cNvPr>
          <p:cNvSpPr>
            <a:spLocks noGrp="1"/>
          </p:cNvSpPr>
          <p:nvPr>
            <p:ph type="subTitle" idx="1"/>
          </p:nvPr>
        </p:nvSpPr>
        <p:spPr>
          <a:xfrm>
            <a:off x="422031" y="2000738"/>
            <a:ext cx="10388696" cy="3950676"/>
          </a:xfrm>
        </p:spPr>
        <p:txBody>
          <a:bodyPr>
            <a:normAutofit fontScale="55000" lnSpcReduction="20000"/>
          </a:bodyPr>
          <a:lstStyle/>
          <a:p>
            <a:pPr algn="l">
              <a:buFont typeface="+mj-lt"/>
              <a:buAutoNum type="arabicPeriod"/>
            </a:pPr>
            <a:r>
              <a:rPr lang="en-US" sz="3800" b="1" i="0" dirty="0">
                <a:effectLst/>
                <a:latin typeface="Source Sans Pro" panose="020B0503030403020204" pitchFamily="34" charset="0"/>
              </a:rPr>
              <a:t>Login</a:t>
            </a:r>
            <a:r>
              <a:rPr lang="en-US" sz="3800" b="0" i="0" dirty="0">
                <a:effectLst/>
                <a:latin typeface="Source Sans Pro" panose="020B0503030403020204" pitchFamily="34" charset="0"/>
              </a:rPr>
              <a:t> </a:t>
            </a:r>
            <a:r>
              <a:rPr lang="en-US" sz="3800" b="1" i="0" dirty="0">
                <a:effectLst/>
                <a:latin typeface="Source Sans Pro" panose="020B0503030403020204" pitchFamily="34" charset="0"/>
              </a:rPr>
              <a:t>Page </a:t>
            </a:r>
            <a:r>
              <a:rPr lang="en-US" sz="3800" b="0" i="0" dirty="0">
                <a:effectLst/>
                <a:latin typeface="Source Sans Pro" panose="020B0503030403020204" pitchFamily="34" charset="0"/>
              </a:rPr>
              <a:t>– Customer enter their website credentials on this page to gain access in order to log in.</a:t>
            </a:r>
          </a:p>
          <a:p>
            <a:pPr algn="l">
              <a:buFont typeface="+mj-lt"/>
              <a:buAutoNum type="arabicPeriod"/>
            </a:pPr>
            <a:r>
              <a:rPr lang="en-US" sz="3800" b="1" i="0" dirty="0">
                <a:effectLst/>
                <a:latin typeface="Source Sans Pro" panose="020B0503030403020204" pitchFamily="34" charset="0"/>
              </a:rPr>
              <a:t>Register Page</a:t>
            </a:r>
            <a:r>
              <a:rPr lang="en-US" sz="3800" b="0" i="0" dirty="0">
                <a:effectLst/>
                <a:latin typeface="Source Sans Pro" panose="020B0503030403020204" pitchFamily="34" charset="0"/>
              </a:rPr>
              <a:t>– The page where new customer created their login credentials for the website.</a:t>
            </a:r>
          </a:p>
          <a:p>
            <a:pPr algn="l">
              <a:buFont typeface="+mj-lt"/>
              <a:buAutoNum type="arabicPeriod"/>
            </a:pPr>
            <a:r>
              <a:rPr lang="en-US" sz="3800" b="1" i="0" dirty="0">
                <a:effectLst/>
                <a:latin typeface="Source Sans Pro" panose="020B0503030403020204" pitchFamily="34" charset="0"/>
              </a:rPr>
              <a:t>Home Page</a:t>
            </a:r>
            <a:r>
              <a:rPr lang="en-US" sz="3800" b="0" i="0" dirty="0">
                <a:effectLst/>
                <a:latin typeface="Source Sans Pro" panose="020B0503030403020204" pitchFamily="34" charset="0"/>
              </a:rPr>
              <a:t>– When customer visit the website, this is the system’s default page. This page shows the books for sale in the store, or by entering a keyword in the search box above the books.</a:t>
            </a:r>
          </a:p>
          <a:p>
            <a:pPr algn="l">
              <a:buFont typeface="+mj-lt"/>
              <a:buAutoNum type="arabicPeriod"/>
            </a:pPr>
            <a:r>
              <a:rPr lang="en-US" sz="3800" b="1" i="0" dirty="0">
                <a:effectLst/>
                <a:latin typeface="Source Sans Pro" panose="020B0503030403020204" pitchFamily="34" charset="0"/>
              </a:rPr>
              <a:t>Book View Page</a:t>
            </a:r>
            <a:r>
              <a:rPr lang="en-US" sz="3800" b="0" i="0" dirty="0">
                <a:effectLst/>
                <a:latin typeface="Source Sans Pro" panose="020B0503030403020204" pitchFamily="34" charset="0"/>
              </a:rPr>
              <a:t> – The page on which the product’s specific information is shown, as well as the page on which the customer buy the books.</a:t>
            </a:r>
          </a:p>
          <a:p>
            <a:pPr algn="l">
              <a:buFont typeface="+mj-lt"/>
              <a:buAutoNum type="arabicPeriod"/>
            </a:pPr>
            <a:r>
              <a:rPr lang="en-US" sz="3800" b="1" dirty="0">
                <a:effectLst/>
                <a:latin typeface="Source Sans Pro" panose="020B0503030403020204" pitchFamily="34" charset="0"/>
              </a:rPr>
              <a:t>Product details page</a:t>
            </a:r>
            <a:r>
              <a:rPr lang="en-US" sz="3800" b="0" i="0" dirty="0">
                <a:effectLst/>
                <a:latin typeface="Source Sans Pro" panose="020B0503030403020204" pitchFamily="34" charset="0"/>
              </a:rPr>
              <a:t> – The page that lists the customer’s orders.</a:t>
            </a:r>
          </a:p>
          <a:p>
            <a:endParaRPr lang="en-IN" dirty="0"/>
          </a:p>
        </p:txBody>
      </p:sp>
    </p:spTree>
    <p:extLst>
      <p:ext uri="{BB962C8B-B14F-4D97-AF65-F5344CB8AC3E}">
        <p14:creationId xmlns:p14="http://schemas.microsoft.com/office/powerpoint/2010/main" xmlns="" val="1330433958"/>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xmlns=""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Override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10.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1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12.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13.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14.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15.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16.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17.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18.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19.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2.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20.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2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22.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23.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24.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25.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26.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3.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4.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5.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6.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7.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8.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9.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585E981-8C91-4205-A0C3-C991F42B4C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C4C00F4-06E9-43E3-AD97-88A857CEFA82}">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64B270AB-C138-415C-897E-3C24487DECF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{89A7F126-DC81-4B1F-8CF2-098F2502984A}tf55705232_win32</Template>
  <TotalTime>528</TotalTime>
  <Words>335</Words>
  <Application>Microsoft Office PowerPoint</Application>
  <PresentationFormat>Custom</PresentationFormat>
  <Paragraphs>111</Paragraphs>
  <Slides>33</Slides>
  <Notes>25</Notes>
  <HiddenSlides>0</HiddenSlides>
  <MMClips>0</MMClips>
  <ScaleCrop>false</ScaleCrop>
  <HeadingPairs>
    <vt:vector size="4" baseType="variant">
      <vt:variant>
        <vt:lpstr>Theme</vt:lpstr>
      </vt:variant>
      <vt:variant>
        <vt:i4>1</vt:i4>
      </vt:variant>
      <vt:variant>
        <vt:lpstr>Slide Titles</vt:lpstr>
      </vt:variant>
      <vt:variant>
        <vt:i4>33</vt:i4>
      </vt:variant>
    </vt:vector>
  </HeadingPairs>
  <TitlesOfParts>
    <vt:vector size="34" baseType="lpstr">
      <vt:lpstr>SlateVTI</vt:lpstr>
      <vt:lpstr>Buy Online Books</vt:lpstr>
      <vt:lpstr> </vt:lpstr>
      <vt:lpstr>     </vt:lpstr>
      <vt:lpstr> In admin panel admin can upload or delete any book.   It contains all the user’s registration information  ( name, address, Pincode, contact no., e-mail,      password )   It can update user about the order details.     </vt:lpstr>
      <vt:lpstr>     </vt:lpstr>
      <vt:lpstr>Admin Features of BuyOnlineBooks </vt:lpstr>
      <vt:lpstr>     </vt:lpstr>
      <vt:lpstr>User can visit the website.   If user wants to upload or buy any book then he/she has to register first.   For registration user needs to provide various information (name, address , Pincode , e-mail, password)   To upload any book user need to provide details about that book ( book name, book title, author’s name, publishers name, publication year, cover page of book, MRP, selling price)        </vt:lpstr>
      <vt:lpstr>Customer Features of Online Book </vt:lpstr>
      <vt:lpstr>        </vt:lpstr>
      <vt:lpstr>Slide 11</vt:lpstr>
      <vt:lpstr>        </vt:lpstr>
      <vt:lpstr>        </vt:lpstr>
      <vt:lpstr>     User Profile   </vt:lpstr>
      <vt:lpstr>  Edit User Profile      </vt:lpstr>
      <vt:lpstr>  Upload Books      </vt:lpstr>
      <vt:lpstr>        </vt:lpstr>
      <vt:lpstr>    Books Details    </vt:lpstr>
      <vt:lpstr>Slide 19</vt:lpstr>
      <vt:lpstr>Slide 20</vt:lpstr>
      <vt:lpstr>     User Product Order Details   </vt:lpstr>
      <vt:lpstr>Slide 22</vt:lpstr>
      <vt:lpstr>   Delivery boy registration     </vt:lpstr>
      <vt:lpstr>   Use Cases  </vt:lpstr>
      <vt:lpstr>   Use Cases  </vt:lpstr>
      <vt:lpstr>   Use Cases  </vt:lpstr>
      <vt:lpstr>   Use Cases  </vt:lpstr>
      <vt:lpstr>   Use Cases  </vt:lpstr>
      <vt:lpstr>Flow Chart Diagram</vt:lpstr>
      <vt:lpstr>       </vt:lpstr>
      <vt:lpstr>       </vt:lpstr>
      <vt:lpstr>       </vt:lpstr>
      <vt:lpstr>       </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Buy Online Books</dc:title>
  <dc:creator>asha yadav</dc:creator>
  <cp:lastModifiedBy>Harshita</cp:lastModifiedBy>
  <cp:revision>13</cp:revision>
  <dcterms:created xsi:type="dcterms:W3CDTF">2022-05-25T04:12:18Z</dcterms:created>
  <dcterms:modified xsi:type="dcterms:W3CDTF">2022-05-28T06:40:52Z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